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35" r:id="rId3"/>
    <p:sldId id="339" r:id="rId4"/>
    <p:sldId id="336" r:id="rId5"/>
    <p:sldId id="338" r:id="rId6"/>
    <p:sldId id="337" r:id="rId7"/>
    <p:sldId id="341" r:id="rId8"/>
    <p:sldId id="346" r:id="rId9"/>
    <p:sldId id="345" r:id="rId10"/>
    <p:sldId id="344" r:id="rId11"/>
    <p:sldId id="347" r:id="rId12"/>
    <p:sldId id="340" r:id="rId13"/>
    <p:sldId id="348" r:id="rId14"/>
    <p:sldId id="349" r:id="rId15"/>
    <p:sldId id="343" r:id="rId16"/>
    <p:sldId id="342" r:id="rId17"/>
    <p:sldId id="350" r:id="rId18"/>
    <p:sldId id="35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 Macfarlane" initials="GM" lastIdx="1" clrIdx="0">
    <p:extLst>
      <p:ext uri="{19B8F6BF-5375-455C-9EA6-DF929625EA0E}">
        <p15:presenceInfo xmlns:p15="http://schemas.microsoft.com/office/powerpoint/2012/main" userId="S::gmac@byu.edu::fced4775-1c4d-439f-935a-32aa4fa9a0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D"/>
    <a:srgbClr val="005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9"/>
    <p:restoredTop sz="82301"/>
  </p:normalViewPr>
  <p:slideViewPr>
    <p:cSldViewPr snapToGrid="0" snapToObjects="1" showGuides="1">
      <p:cViewPr varScale="1">
        <p:scale>
          <a:sx n="113" d="100"/>
          <a:sy n="113" d="100"/>
        </p:scale>
        <p:origin x="1768" y="168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EB505-4CE7-764C-B145-1F9ACC1F517E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99197A-E409-D34B-8FDD-A62FB2F4C4F1}">
      <dgm:prSet phldrT="[Text]"/>
      <dgm:spPr/>
      <dgm:t>
        <a:bodyPr/>
        <a:lstStyle/>
        <a:p>
          <a:r>
            <a:rPr lang="en-US" dirty="0"/>
            <a:t>LBS Data</a:t>
          </a:r>
        </a:p>
      </dgm:t>
    </dgm:pt>
    <dgm:pt modelId="{FAA8A332-BDDA-F346-826B-580FA2796438}" type="parTrans" cxnId="{FF8273B0-0B9C-7F48-BAD2-5020A7EB0E57}">
      <dgm:prSet/>
      <dgm:spPr/>
      <dgm:t>
        <a:bodyPr/>
        <a:lstStyle/>
        <a:p>
          <a:endParaRPr lang="en-US"/>
        </a:p>
      </dgm:t>
    </dgm:pt>
    <dgm:pt modelId="{4E1B0977-EA18-014F-A571-82F98E9113BA}" type="sibTrans" cxnId="{FF8273B0-0B9C-7F48-BAD2-5020A7EB0E57}">
      <dgm:prSet/>
      <dgm:spPr/>
      <dgm:t>
        <a:bodyPr/>
        <a:lstStyle/>
        <a:p>
          <a:endParaRPr lang="en-US"/>
        </a:p>
      </dgm:t>
    </dgm:pt>
    <dgm:pt modelId="{584C08F6-E012-E644-81E3-E72E3F961B1B}">
      <dgm:prSet phldrT="[Text]"/>
      <dgm:spPr/>
      <dgm:t>
        <a:bodyPr/>
        <a:lstStyle/>
        <a:p>
          <a:r>
            <a:rPr lang="en-US" dirty="0"/>
            <a:t>Resource polygons</a:t>
          </a:r>
        </a:p>
      </dgm:t>
    </dgm:pt>
    <dgm:pt modelId="{7DD5206E-2501-9F4A-BA33-885F1C9FDF42}" type="parTrans" cxnId="{5556B771-BAF0-634A-84E8-7285423B04A0}">
      <dgm:prSet/>
      <dgm:spPr/>
      <dgm:t>
        <a:bodyPr/>
        <a:lstStyle/>
        <a:p>
          <a:endParaRPr lang="en-US"/>
        </a:p>
      </dgm:t>
    </dgm:pt>
    <dgm:pt modelId="{9266302D-FE41-8B4C-8025-257EFED2C838}" type="sibTrans" cxnId="{5556B771-BAF0-634A-84E8-7285423B04A0}">
      <dgm:prSet/>
      <dgm:spPr/>
      <dgm:t>
        <a:bodyPr/>
        <a:lstStyle/>
        <a:p>
          <a:endParaRPr lang="en-US"/>
        </a:p>
      </dgm:t>
    </dgm:pt>
    <dgm:pt modelId="{C87E78F2-9F56-0A4E-BD75-3E9F6E7823E2}">
      <dgm:prSet phldrT="[Text]"/>
      <dgm:spPr/>
      <dgm:t>
        <a:bodyPr/>
        <a:lstStyle/>
        <a:p>
          <a:r>
            <a:rPr lang="en-US" dirty="0"/>
            <a:t>Flow Shares</a:t>
          </a:r>
        </a:p>
      </dgm:t>
    </dgm:pt>
    <dgm:pt modelId="{2B69E1D9-FB7A-3446-A21B-2E1761945600}" type="parTrans" cxnId="{DE15F3F4-9119-4F4E-9ECA-64480C133BBE}">
      <dgm:prSet/>
      <dgm:spPr/>
      <dgm:t>
        <a:bodyPr/>
        <a:lstStyle/>
        <a:p>
          <a:endParaRPr lang="en-US"/>
        </a:p>
      </dgm:t>
    </dgm:pt>
    <dgm:pt modelId="{BF411E1F-7147-0D4E-96F7-BE183EFBAE6B}" type="sibTrans" cxnId="{DE15F3F4-9119-4F4E-9ECA-64480C133BBE}">
      <dgm:prSet/>
      <dgm:spPr/>
      <dgm:t>
        <a:bodyPr/>
        <a:lstStyle/>
        <a:p>
          <a:endParaRPr lang="en-US"/>
        </a:p>
      </dgm:t>
    </dgm:pt>
    <dgm:pt modelId="{8CE3C5F1-930D-4748-8CE0-77AC4B2D66E4}">
      <dgm:prSet phldrT="[Text]"/>
      <dgm:spPr/>
      <dgm:t>
        <a:bodyPr/>
        <a:lstStyle/>
        <a:p>
          <a:r>
            <a:rPr lang="en-US" dirty="0"/>
            <a:t>What percent of devices in a block group go to each resource? </a:t>
          </a:r>
        </a:p>
      </dgm:t>
    </dgm:pt>
    <dgm:pt modelId="{12BFB2AB-E8B4-EC49-95DE-94F1AE869229}" type="parTrans" cxnId="{6BFFCBFD-C9EE-994A-A858-7CAF7DD46787}">
      <dgm:prSet/>
      <dgm:spPr/>
      <dgm:t>
        <a:bodyPr/>
        <a:lstStyle/>
        <a:p>
          <a:endParaRPr lang="en-US"/>
        </a:p>
      </dgm:t>
    </dgm:pt>
    <dgm:pt modelId="{4ADB3D16-3C45-3947-9418-E615DCF6B4F0}" type="sibTrans" cxnId="{6BFFCBFD-C9EE-994A-A858-7CAF7DD46787}">
      <dgm:prSet/>
      <dgm:spPr/>
      <dgm:t>
        <a:bodyPr/>
        <a:lstStyle/>
        <a:p>
          <a:endParaRPr lang="en-US"/>
        </a:p>
      </dgm:t>
    </dgm:pt>
    <dgm:pt modelId="{62278679-0279-7945-BF13-EA31339A98B7}">
      <dgm:prSet phldrT="[Text]"/>
      <dgm:spPr/>
      <dgm:t>
        <a:bodyPr/>
        <a:lstStyle/>
        <a:p>
          <a:r>
            <a:rPr lang="en-US" dirty="0"/>
            <a:t>Synthetic Choice Data</a:t>
          </a:r>
        </a:p>
      </dgm:t>
    </dgm:pt>
    <dgm:pt modelId="{5C0931D2-F042-DE4C-B0A6-729F12D6682B}" type="parTrans" cxnId="{218F1171-FD64-1A40-A670-3B7776970B90}">
      <dgm:prSet/>
      <dgm:spPr/>
      <dgm:t>
        <a:bodyPr/>
        <a:lstStyle/>
        <a:p>
          <a:endParaRPr lang="en-US"/>
        </a:p>
      </dgm:t>
    </dgm:pt>
    <dgm:pt modelId="{3C61A0F7-C557-584A-81A0-F358C9CE5371}" type="sibTrans" cxnId="{218F1171-FD64-1A40-A670-3B7776970B90}">
      <dgm:prSet/>
      <dgm:spPr/>
      <dgm:t>
        <a:bodyPr/>
        <a:lstStyle/>
        <a:p>
          <a:endParaRPr lang="en-US"/>
        </a:p>
      </dgm:t>
    </dgm:pt>
    <dgm:pt modelId="{CB6B9A5F-0289-C44B-8B69-A91CD4B513E2}">
      <dgm:prSet phldrT="[Text]"/>
      <dgm:spPr/>
      <dgm:t>
        <a:bodyPr/>
        <a:lstStyle/>
        <a:p>
          <a:r>
            <a:rPr lang="en-US" dirty="0"/>
            <a:t>One observed choice</a:t>
          </a:r>
        </a:p>
      </dgm:t>
    </dgm:pt>
    <dgm:pt modelId="{CA504E1A-E238-9046-8ABF-3C049C8B6C9D}" type="parTrans" cxnId="{2EAD7B70-DF1E-2745-B93B-10482C2E8A1A}">
      <dgm:prSet/>
      <dgm:spPr/>
      <dgm:t>
        <a:bodyPr/>
        <a:lstStyle/>
        <a:p>
          <a:endParaRPr lang="en-US"/>
        </a:p>
      </dgm:t>
    </dgm:pt>
    <dgm:pt modelId="{77D702D9-ED64-6D4D-AA17-826043089710}" type="sibTrans" cxnId="{2EAD7B70-DF1E-2745-B93B-10482C2E8A1A}">
      <dgm:prSet/>
      <dgm:spPr/>
      <dgm:t>
        <a:bodyPr/>
        <a:lstStyle/>
        <a:p>
          <a:endParaRPr lang="en-US"/>
        </a:p>
      </dgm:t>
    </dgm:pt>
    <dgm:pt modelId="{D3212731-5D7C-B74C-BE5F-636423C4CF69}">
      <dgm:prSet phldrT="[Text]"/>
      <dgm:spPr/>
      <dgm:t>
        <a:bodyPr/>
        <a:lstStyle/>
        <a:p>
          <a:r>
            <a:rPr lang="en-US" dirty="0"/>
            <a:t>10 random choices</a:t>
          </a:r>
        </a:p>
      </dgm:t>
    </dgm:pt>
    <dgm:pt modelId="{95A1EF72-6C05-9244-ACD3-28A40915D2B4}" type="parTrans" cxnId="{069B4D1E-6269-154F-80E1-2413F8528AC5}">
      <dgm:prSet/>
      <dgm:spPr/>
      <dgm:t>
        <a:bodyPr/>
        <a:lstStyle/>
        <a:p>
          <a:endParaRPr lang="en-US"/>
        </a:p>
      </dgm:t>
    </dgm:pt>
    <dgm:pt modelId="{6F9F7C6F-A686-764D-BDFC-3C7A596DE273}" type="sibTrans" cxnId="{069B4D1E-6269-154F-80E1-2413F8528AC5}">
      <dgm:prSet/>
      <dgm:spPr/>
      <dgm:t>
        <a:bodyPr/>
        <a:lstStyle/>
        <a:p>
          <a:endParaRPr lang="en-US"/>
        </a:p>
      </dgm:t>
    </dgm:pt>
    <dgm:pt modelId="{D4B070FE-B935-F64C-A8E4-40F9AD2C48BA}">
      <dgm:prSet phldrT="[Text]"/>
      <dgm:spPr/>
      <dgm:t>
        <a:bodyPr/>
        <a:lstStyle/>
        <a:p>
          <a:r>
            <a:rPr lang="en-US" dirty="0"/>
            <a:t>Number of devices in </a:t>
          </a:r>
          <a:r>
            <a:rPr lang="en-US" dirty="0" err="1"/>
            <a:t>p'gon</a:t>
          </a:r>
          <a:r>
            <a:rPr lang="en-US" dirty="0"/>
            <a:t> by home block group</a:t>
          </a:r>
        </a:p>
      </dgm:t>
    </dgm:pt>
    <dgm:pt modelId="{E52F574C-F932-794F-AF22-452B8730202D}" type="parTrans" cxnId="{8F0B9CFF-4F58-944B-A345-6F592BD2E61E}">
      <dgm:prSet/>
      <dgm:spPr/>
      <dgm:t>
        <a:bodyPr/>
        <a:lstStyle/>
        <a:p>
          <a:endParaRPr lang="en-US"/>
        </a:p>
      </dgm:t>
    </dgm:pt>
    <dgm:pt modelId="{67FA7746-0E93-A742-A68C-909C50B32C0B}" type="sibTrans" cxnId="{8F0B9CFF-4F58-944B-A345-6F592BD2E61E}">
      <dgm:prSet/>
      <dgm:spPr/>
      <dgm:t>
        <a:bodyPr/>
        <a:lstStyle/>
        <a:p>
          <a:endParaRPr lang="en-US"/>
        </a:p>
      </dgm:t>
    </dgm:pt>
    <dgm:pt modelId="{47A17ED1-A19B-B240-B3A9-977C17310930}">
      <dgm:prSet phldrT="[Text]"/>
      <dgm:spPr/>
      <dgm:t>
        <a:bodyPr/>
        <a:lstStyle/>
        <a:p>
          <a:r>
            <a:rPr lang="en-US" dirty="0"/>
            <a:t>10,000 draws</a:t>
          </a:r>
        </a:p>
      </dgm:t>
    </dgm:pt>
    <dgm:pt modelId="{CCA8451F-9994-9D4A-A0AA-2371016A0C48}" type="parTrans" cxnId="{7E3B5237-62ED-2049-9495-261AA7F39972}">
      <dgm:prSet/>
      <dgm:spPr/>
      <dgm:t>
        <a:bodyPr/>
        <a:lstStyle/>
        <a:p>
          <a:endParaRPr lang="en-US"/>
        </a:p>
      </dgm:t>
    </dgm:pt>
    <dgm:pt modelId="{2A862A53-F070-DA49-8E4E-923D1BF0A723}" type="sibTrans" cxnId="{7E3B5237-62ED-2049-9495-261AA7F39972}">
      <dgm:prSet/>
      <dgm:spPr/>
      <dgm:t>
        <a:bodyPr/>
        <a:lstStyle/>
        <a:p>
          <a:endParaRPr lang="en-US"/>
        </a:p>
      </dgm:t>
    </dgm:pt>
    <dgm:pt modelId="{D0930134-645E-A846-AD2D-D32208A1BC12}" type="pres">
      <dgm:prSet presAssocID="{C11EB505-4CE7-764C-B145-1F9ACC1F517E}" presName="Name0" presStyleCnt="0">
        <dgm:presLayoutVars>
          <dgm:dir/>
          <dgm:animLvl val="lvl"/>
          <dgm:resizeHandles val="exact"/>
        </dgm:presLayoutVars>
      </dgm:prSet>
      <dgm:spPr/>
    </dgm:pt>
    <dgm:pt modelId="{41FDBBD6-7383-9A4F-ACA2-7979443D0135}" type="pres">
      <dgm:prSet presAssocID="{C11EB505-4CE7-764C-B145-1F9ACC1F517E}" presName="tSp" presStyleCnt="0"/>
      <dgm:spPr/>
    </dgm:pt>
    <dgm:pt modelId="{84A9C0BD-B388-4A42-8DCF-B9F6AC86509A}" type="pres">
      <dgm:prSet presAssocID="{C11EB505-4CE7-764C-B145-1F9ACC1F517E}" presName="bSp" presStyleCnt="0"/>
      <dgm:spPr/>
    </dgm:pt>
    <dgm:pt modelId="{21D0E77E-9C00-9A46-A524-DBAC291F0AFF}" type="pres">
      <dgm:prSet presAssocID="{C11EB505-4CE7-764C-B145-1F9ACC1F517E}" presName="process" presStyleCnt="0"/>
      <dgm:spPr/>
    </dgm:pt>
    <dgm:pt modelId="{4F64217C-CDCE-6D4F-A405-A6F7738F396C}" type="pres">
      <dgm:prSet presAssocID="{9A99197A-E409-D34B-8FDD-A62FB2F4C4F1}" presName="composite1" presStyleCnt="0"/>
      <dgm:spPr/>
    </dgm:pt>
    <dgm:pt modelId="{916217A6-31C1-464A-96F7-C02703840B08}" type="pres">
      <dgm:prSet presAssocID="{9A99197A-E409-D34B-8FDD-A62FB2F4C4F1}" presName="dummyNode1" presStyleLbl="node1" presStyleIdx="0" presStyleCnt="3"/>
      <dgm:spPr/>
    </dgm:pt>
    <dgm:pt modelId="{F4192E50-B061-EE42-BE0D-B87CB283EA73}" type="pres">
      <dgm:prSet presAssocID="{9A99197A-E409-D34B-8FDD-A62FB2F4C4F1}" presName="childNode1" presStyleLbl="bgAcc1" presStyleIdx="0" presStyleCnt="3">
        <dgm:presLayoutVars>
          <dgm:bulletEnabled val="1"/>
        </dgm:presLayoutVars>
      </dgm:prSet>
      <dgm:spPr/>
    </dgm:pt>
    <dgm:pt modelId="{0B7EEE73-9D2D-2D45-9734-D3B6E951F10F}" type="pres">
      <dgm:prSet presAssocID="{9A99197A-E409-D34B-8FDD-A62FB2F4C4F1}" presName="childNode1tx" presStyleLbl="bgAcc1" presStyleIdx="0" presStyleCnt="3">
        <dgm:presLayoutVars>
          <dgm:bulletEnabled val="1"/>
        </dgm:presLayoutVars>
      </dgm:prSet>
      <dgm:spPr/>
    </dgm:pt>
    <dgm:pt modelId="{F2C9A053-6D3B-5545-89D4-0A72108FD5B1}" type="pres">
      <dgm:prSet presAssocID="{9A99197A-E409-D34B-8FDD-A62FB2F4C4F1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7B1B2C16-1C93-104A-A16E-7CBC09CB5A95}" type="pres">
      <dgm:prSet presAssocID="{9A99197A-E409-D34B-8FDD-A62FB2F4C4F1}" presName="connSite1" presStyleCnt="0"/>
      <dgm:spPr/>
    </dgm:pt>
    <dgm:pt modelId="{AB2C93B4-8F7B-5748-89F5-E65EE5E4A687}" type="pres">
      <dgm:prSet presAssocID="{4E1B0977-EA18-014F-A571-82F98E9113BA}" presName="Name9" presStyleLbl="sibTrans2D1" presStyleIdx="0" presStyleCnt="2"/>
      <dgm:spPr/>
    </dgm:pt>
    <dgm:pt modelId="{04ADC5A9-C240-1A4F-B5BE-BB703A255C28}" type="pres">
      <dgm:prSet presAssocID="{C87E78F2-9F56-0A4E-BD75-3E9F6E7823E2}" presName="composite2" presStyleCnt="0"/>
      <dgm:spPr/>
    </dgm:pt>
    <dgm:pt modelId="{E292C9B3-AD15-7C44-9B56-FAF8F7D7B478}" type="pres">
      <dgm:prSet presAssocID="{C87E78F2-9F56-0A4E-BD75-3E9F6E7823E2}" presName="dummyNode2" presStyleLbl="node1" presStyleIdx="0" presStyleCnt="3"/>
      <dgm:spPr/>
    </dgm:pt>
    <dgm:pt modelId="{7E1DDA8B-ABBA-F649-890C-D043561B900B}" type="pres">
      <dgm:prSet presAssocID="{C87E78F2-9F56-0A4E-BD75-3E9F6E7823E2}" presName="childNode2" presStyleLbl="bgAcc1" presStyleIdx="1" presStyleCnt="3">
        <dgm:presLayoutVars>
          <dgm:bulletEnabled val="1"/>
        </dgm:presLayoutVars>
      </dgm:prSet>
      <dgm:spPr/>
    </dgm:pt>
    <dgm:pt modelId="{BE61FF99-D524-F64D-ABBF-DC203AB3E0B3}" type="pres">
      <dgm:prSet presAssocID="{C87E78F2-9F56-0A4E-BD75-3E9F6E7823E2}" presName="childNode2tx" presStyleLbl="bgAcc1" presStyleIdx="1" presStyleCnt="3">
        <dgm:presLayoutVars>
          <dgm:bulletEnabled val="1"/>
        </dgm:presLayoutVars>
      </dgm:prSet>
      <dgm:spPr/>
    </dgm:pt>
    <dgm:pt modelId="{A11A41A5-FD8C-0C48-B17F-8E3AB22BDCDE}" type="pres">
      <dgm:prSet presAssocID="{C87E78F2-9F56-0A4E-BD75-3E9F6E7823E2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8153B3D9-C9C0-6D4D-9FE2-7816C3EFD933}" type="pres">
      <dgm:prSet presAssocID="{C87E78F2-9F56-0A4E-BD75-3E9F6E7823E2}" presName="connSite2" presStyleCnt="0"/>
      <dgm:spPr/>
    </dgm:pt>
    <dgm:pt modelId="{30CF37D5-DD3A-8542-B19A-6E423D3160E6}" type="pres">
      <dgm:prSet presAssocID="{BF411E1F-7147-0D4E-96F7-BE183EFBAE6B}" presName="Name18" presStyleLbl="sibTrans2D1" presStyleIdx="1" presStyleCnt="2"/>
      <dgm:spPr/>
    </dgm:pt>
    <dgm:pt modelId="{66321DB4-7220-2647-B488-3A16B01C11B7}" type="pres">
      <dgm:prSet presAssocID="{62278679-0279-7945-BF13-EA31339A98B7}" presName="composite1" presStyleCnt="0"/>
      <dgm:spPr/>
    </dgm:pt>
    <dgm:pt modelId="{62D4C1F9-F089-3045-822A-716634E1634D}" type="pres">
      <dgm:prSet presAssocID="{62278679-0279-7945-BF13-EA31339A98B7}" presName="dummyNode1" presStyleLbl="node1" presStyleIdx="1" presStyleCnt="3"/>
      <dgm:spPr/>
    </dgm:pt>
    <dgm:pt modelId="{6DC80C7D-9ACB-4646-B0ED-819B5D4A8CCD}" type="pres">
      <dgm:prSet presAssocID="{62278679-0279-7945-BF13-EA31339A98B7}" presName="childNode1" presStyleLbl="bgAcc1" presStyleIdx="2" presStyleCnt="3">
        <dgm:presLayoutVars>
          <dgm:bulletEnabled val="1"/>
        </dgm:presLayoutVars>
      </dgm:prSet>
      <dgm:spPr/>
    </dgm:pt>
    <dgm:pt modelId="{A2EE319A-E938-A347-857E-6B66A1AB3446}" type="pres">
      <dgm:prSet presAssocID="{62278679-0279-7945-BF13-EA31339A98B7}" presName="childNode1tx" presStyleLbl="bgAcc1" presStyleIdx="2" presStyleCnt="3">
        <dgm:presLayoutVars>
          <dgm:bulletEnabled val="1"/>
        </dgm:presLayoutVars>
      </dgm:prSet>
      <dgm:spPr/>
    </dgm:pt>
    <dgm:pt modelId="{7E378731-1D78-6648-9492-9F35428E70A9}" type="pres">
      <dgm:prSet presAssocID="{62278679-0279-7945-BF13-EA31339A98B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1FD3EE8E-7B4D-0A4F-8133-2DCAC7D7DC3B}" type="pres">
      <dgm:prSet presAssocID="{62278679-0279-7945-BF13-EA31339A98B7}" presName="connSite1" presStyleCnt="0"/>
      <dgm:spPr/>
    </dgm:pt>
  </dgm:ptLst>
  <dgm:cxnLst>
    <dgm:cxn modelId="{E1954D18-2AA7-5A42-BA0F-E441A48C6D14}" type="presOf" srcId="{CB6B9A5F-0289-C44B-8B69-A91CD4B513E2}" destId="{A2EE319A-E938-A347-857E-6B66A1AB3446}" srcOrd="1" destOrd="1" presId="urn:microsoft.com/office/officeart/2005/8/layout/hProcess4"/>
    <dgm:cxn modelId="{5B93B81D-DA16-7C42-BF5B-B7C4BF9DB77C}" type="presOf" srcId="{584C08F6-E012-E644-81E3-E72E3F961B1B}" destId="{F4192E50-B061-EE42-BE0D-B87CB283EA73}" srcOrd="0" destOrd="0" presId="urn:microsoft.com/office/officeart/2005/8/layout/hProcess4"/>
    <dgm:cxn modelId="{069B4D1E-6269-154F-80E1-2413F8528AC5}" srcId="{62278679-0279-7945-BF13-EA31339A98B7}" destId="{D3212731-5D7C-B74C-BE5F-636423C4CF69}" srcOrd="2" destOrd="0" parTransId="{95A1EF72-6C05-9244-ACD3-28A40915D2B4}" sibTransId="{6F9F7C6F-A686-764D-BDFC-3C7A596DE273}"/>
    <dgm:cxn modelId="{6DDFB91F-60EC-7A49-8C22-A1DA701C0C3C}" type="presOf" srcId="{CB6B9A5F-0289-C44B-8B69-A91CD4B513E2}" destId="{6DC80C7D-9ACB-4646-B0ED-819B5D4A8CCD}" srcOrd="0" destOrd="1" presId="urn:microsoft.com/office/officeart/2005/8/layout/hProcess4"/>
    <dgm:cxn modelId="{5DE81F35-8D2A-434A-B39B-5A0D31BF7BAB}" type="presOf" srcId="{584C08F6-E012-E644-81E3-E72E3F961B1B}" destId="{0B7EEE73-9D2D-2D45-9734-D3B6E951F10F}" srcOrd="1" destOrd="0" presId="urn:microsoft.com/office/officeart/2005/8/layout/hProcess4"/>
    <dgm:cxn modelId="{7E3B5237-62ED-2049-9495-261AA7F39972}" srcId="{62278679-0279-7945-BF13-EA31339A98B7}" destId="{47A17ED1-A19B-B240-B3A9-977C17310930}" srcOrd="0" destOrd="0" parTransId="{CCA8451F-9994-9D4A-A0AA-2371016A0C48}" sibTransId="{2A862A53-F070-DA49-8E4E-923D1BF0A723}"/>
    <dgm:cxn modelId="{35EBD638-F9E3-884A-ADBE-37B4A503099E}" type="presOf" srcId="{47A17ED1-A19B-B240-B3A9-977C17310930}" destId="{A2EE319A-E938-A347-857E-6B66A1AB3446}" srcOrd="1" destOrd="0" presId="urn:microsoft.com/office/officeart/2005/8/layout/hProcess4"/>
    <dgm:cxn modelId="{20C81463-9CF5-7946-9D8B-B9E62609E5AD}" type="presOf" srcId="{D4B070FE-B935-F64C-A8E4-40F9AD2C48BA}" destId="{0B7EEE73-9D2D-2D45-9734-D3B6E951F10F}" srcOrd="1" destOrd="1" presId="urn:microsoft.com/office/officeart/2005/8/layout/hProcess4"/>
    <dgm:cxn modelId="{2EAD7B70-DF1E-2745-B93B-10482C2E8A1A}" srcId="{62278679-0279-7945-BF13-EA31339A98B7}" destId="{CB6B9A5F-0289-C44B-8B69-A91CD4B513E2}" srcOrd="1" destOrd="0" parTransId="{CA504E1A-E238-9046-8ABF-3C049C8B6C9D}" sibTransId="{77D702D9-ED64-6D4D-AA17-826043089710}"/>
    <dgm:cxn modelId="{218F1171-FD64-1A40-A670-3B7776970B90}" srcId="{C11EB505-4CE7-764C-B145-1F9ACC1F517E}" destId="{62278679-0279-7945-BF13-EA31339A98B7}" srcOrd="2" destOrd="0" parTransId="{5C0931D2-F042-DE4C-B0A6-729F12D6682B}" sibTransId="{3C61A0F7-C557-584A-81A0-F358C9CE5371}"/>
    <dgm:cxn modelId="{5556B771-BAF0-634A-84E8-7285423B04A0}" srcId="{9A99197A-E409-D34B-8FDD-A62FB2F4C4F1}" destId="{584C08F6-E012-E644-81E3-E72E3F961B1B}" srcOrd="0" destOrd="0" parTransId="{7DD5206E-2501-9F4A-BA33-885F1C9FDF42}" sibTransId="{9266302D-FE41-8B4C-8025-257EFED2C838}"/>
    <dgm:cxn modelId="{3015DE80-860D-2D4B-8D30-A3091FBEEAC9}" type="presOf" srcId="{D3212731-5D7C-B74C-BE5F-636423C4CF69}" destId="{6DC80C7D-9ACB-4646-B0ED-819B5D4A8CCD}" srcOrd="0" destOrd="2" presId="urn:microsoft.com/office/officeart/2005/8/layout/hProcess4"/>
    <dgm:cxn modelId="{19731094-1D7A-0643-BD64-2ADA621E4B64}" type="presOf" srcId="{47A17ED1-A19B-B240-B3A9-977C17310930}" destId="{6DC80C7D-9ACB-4646-B0ED-819B5D4A8CCD}" srcOrd="0" destOrd="0" presId="urn:microsoft.com/office/officeart/2005/8/layout/hProcess4"/>
    <dgm:cxn modelId="{6EE45F96-3FB7-014F-8E88-C286879BC9D3}" type="presOf" srcId="{8CE3C5F1-930D-4748-8CE0-77AC4B2D66E4}" destId="{BE61FF99-D524-F64D-ABBF-DC203AB3E0B3}" srcOrd="1" destOrd="0" presId="urn:microsoft.com/office/officeart/2005/8/layout/hProcess4"/>
    <dgm:cxn modelId="{09E60DA4-EA58-F44B-A912-4FD79A52CA81}" type="presOf" srcId="{BF411E1F-7147-0D4E-96F7-BE183EFBAE6B}" destId="{30CF37D5-DD3A-8542-B19A-6E423D3160E6}" srcOrd="0" destOrd="0" presId="urn:microsoft.com/office/officeart/2005/8/layout/hProcess4"/>
    <dgm:cxn modelId="{2004C0A9-8C76-2A49-905F-DEAB5234CFBA}" type="presOf" srcId="{62278679-0279-7945-BF13-EA31339A98B7}" destId="{7E378731-1D78-6648-9492-9F35428E70A9}" srcOrd="0" destOrd="0" presId="urn:microsoft.com/office/officeart/2005/8/layout/hProcess4"/>
    <dgm:cxn modelId="{2C4ED5AF-2752-D746-9961-D092EAD9792B}" type="presOf" srcId="{8CE3C5F1-930D-4748-8CE0-77AC4B2D66E4}" destId="{7E1DDA8B-ABBA-F649-890C-D043561B900B}" srcOrd="0" destOrd="0" presId="urn:microsoft.com/office/officeart/2005/8/layout/hProcess4"/>
    <dgm:cxn modelId="{FF8273B0-0B9C-7F48-BAD2-5020A7EB0E57}" srcId="{C11EB505-4CE7-764C-B145-1F9ACC1F517E}" destId="{9A99197A-E409-D34B-8FDD-A62FB2F4C4F1}" srcOrd="0" destOrd="0" parTransId="{FAA8A332-BDDA-F346-826B-580FA2796438}" sibTransId="{4E1B0977-EA18-014F-A571-82F98E9113BA}"/>
    <dgm:cxn modelId="{73F5CFC4-51DC-E145-A27C-86F63C66F4CD}" type="presOf" srcId="{C11EB505-4CE7-764C-B145-1F9ACC1F517E}" destId="{D0930134-645E-A846-AD2D-D32208A1BC12}" srcOrd="0" destOrd="0" presId="urn:microsoft.com/office/officeart/2005/8/layout/hProcess4"/>
    <dgm:cxn modelId="{0B745EC7-BFEB-C94B-8929-ECC7289F43E1}" type="presOf" srcId="{C87E78F2-9F56-0A4E-BD75-3E9F6E7823E2}" destId="{A11A41A5-FD8C-0C48-B17F-8E3AB22BDCDE}" srcOrd="0" destOrd="0" presId="urn:microsoft.com/office/officeart/2005/8/layout/hProcess4"/>
    <dgm:cxn modelId="{919744EA-73A2-4F43-A0A9-CB810FC47EBA}" type="presOf" srcId="{4E1B0977-EA18-014F-A571-82F98E9113BA}" destId="{AB2C93B4-8F7B-5748-89F5-E65EE5E4A687}" srcOrd="0" destOrd="0" presId="urn:microsoft.com/office/officeart/2005/8/layout/hProcess4"/>
    <dgm:cxn modelId="{2E4551F1-B977-6549-98D0-A4300EC3C1CA}" type="presOf" srcId="{D4B070FE-B935-F64C-A8E4-40F9AD2C48BA}" destId="{F4192E50-B061-EE42-BE0D-B87CB283EA73}" srcOrd="0" destOrd="1" presId="urn:microsoft.com/office/officeart/2005/8/layout/hProcess4"/>
    <dgm:cxn modelId="{2B3F3FF2-1342-1B4E-9808-7D0F7597FD60}" type="presOf" srcId="{D3212731-5D7C-B74C-BE5F-636423C4CF69}" destId="{A2EE319A-E938-A347-857E-6B66A1AB3446}" srcOrd="1" destOrd="2" presId="urn:microsoft.com/office/officeart/2005/8/layout/hProcess4"/>
    <dgm:cxn modelId="{DE15F3F4-9119-4F4E-9ECA-64480C133BBE}" srcId="{C11EB505-4CE7-764C-B145-1F9ACC1F517E}" destId="{C87E78F2-9F56-0A4E-BD75-3E9F6E7823E2}" srcOrd="1" destOrd="0" parTransId="{2B69E1D9-FB7A-3446-A21B-2E1761945600}" sibTransId="{BF411E1F-7147-0D4E-96F7-BE183EFBAE6B}"/>
    <dgm:cxn modelId="{969868F8-9BB0-B847-AEA7-36BDD1A03695}" type="presOf" srcId="{9A99197A-E409-D34B-8FDD-A62FB2F4C4F1}" destId="{F2C9A053-6D3B-5545-89D4-0A72108FD5B1}" srcOrd="0" destOrd="0" presId="urn:microsoft.com/office/officeart/2005/8/layout/hProcess4"/>
    <dgm:cxn modelId="{6BFFCBFD-C9EE-994A-A858-7CAF7DD46787}" srcId="{C87E78F2-9F56-0A4E-BD75-3E9F6E7823E2}" destId="{8CE3C5F1-930D-4748-8CE0-77AC4B2D66E4}" srcOrd="0" destOrd="0" parTransId="{12BFB2AB-E8B4-EC49-95DE-94F1AE869229}" sibTransId="{4ADB3D16-3C45-3947-9418-E615DCF6B4F0}"/>
    <dgm:cxn modelId="{8F0B9CFF-4F58-944B-A345-6F592BD2E61E}" srcId="{9A99197A-E409-D34B-8FDD-A62FB2F4C4F1}" destId="{D4B070FE-B935-F64C-A8E4-40F9AD2C48BA}" srcOrd="1" destOrd="0" parTransId="{E52F574C-F932-794F-AF22-452B8730202D}" sibTransId="{67FA7746-0E93-A742-A68C-909C50B32C0B}"/>
    <dgm:cxn modelId="{2570A72E-7BE3-B341-8101-B5D052195B34}" type="presParOf" srcId="{D0930134-645E-A846-AD2D-D32208A1BC12}" destId="{41FDBBD6-7383-9A4F-ACA2-7979443D0135}" srcOrd="0" destOrd="0" presId="urn:microsoft.com/office/officeart/2005/8/layout/hProcess4"/>
    <dgm:cxn modelId="{31BE60F4-BDDB-CA40-A0FA-01B9F1FB9AA1}" type="presParOf" srcId="{D0930134-645E-A846-AD2D-D32208A1BC12}" destId="{84A9C0BD-B388-4A42-8DCF-B9F6AC86509A}" srcOrd="1" destOrd="0" presId="urn:microsoft.com/office/officeart/2005/8/layout/hProcess4"/>
    <dgm:cxn modelId="{B0602CE2-2995-414C-B5F6-A13F39EF2841}" type="presParOf" srcId="{D0930134-645E-A846-AD2D-D32208A1BC12}" destId="{21D0E77E-9C00-9A46-A524-DBAC291F0AFF}" srcOrd="2" destOrd="0" presId="urn:microsoft.com/office/officeart/2005/8/layout/hProcess4"/>
    <dgm:cxn modelId="{E5230BC3-FF7F-A44A-B9F8-652C71C381CF}" type="presParOf" srcId="{21D0E77E-9C00-9A46-A524-DBAC291F0AFF}" destId="{4F64217C-CDCE-6D4F-A405-A6F7738F396C}" srcOrd="0" destOrd="0" presId="urn:microsoft.com/office/officeart/2005/8/layout/hProcess4"/>
    <dgm:cxn modelId="{65C74988-9014-2545-96B9-D75A80FF90A2}" type="presParOf" srcId="{4F64217C-CDCE-6D4F-A405-A6F7738F396C}" destId="{916217A6-31C1-464A-96F7-C02703840B08}" srcOrd="0" destOrd="0" presId="urn:microsoft.com/office/officeart/2005/8/layout/hProcess4"/>
    <dgm:cxn modelId="{D51C305D-5D13-D44B-B265-0AB980C07809}" type="presParOf" srcId="{4F64217C-CDCE-6D4F-A405-A6F7738F396C}" destId="{F4192E50-B061-EE42-BE0D-B87CB283EA73}" srcOrd="1" destOrd="0" presId="urn:microsoft.com/office/officeart/2005/8/layout/hProcess4"/>
    <dgm:cxn modelId="{7952F67E-2A56-FB4B-B5C9-14B2250E6ED1}" type="presParOf" srcId="{4F64217C-CDCE-6D4F-A405-A6F7738F396C}" destId="{0B7EEE73-9D2D-2D45-9734-D3B6E951F10F}" srcOrd="2" destOrd="0" presId="urn:microsoft.com/office/officeart/2005/8/layout/hProcess4"/>
    <dgm:cxn modelId="{8FD08493-2E00-554B-B527-7F1BF3EA93A0}" type="presParOf" srcId="{4F64217C-CDCE-6D4F-A405-A6F7738F396C}" destId="{F2C9A053-6D3B-5545-89D4-0A72108FD5B1}" srcOrd="3" destOrd="0" presId="urn:microsoft.com/office/officeart/2005/8/layout/hProcess4"/>
    <dgm:cxn modelId="{AA06CB4B-9A3E-A142-9E43-ED564A48F1E0}" type="presParOf" srcId="{4F64217C-CDCE-6D4F-A405-A6F7738F396C}" destId="{7B1B2C16-1C93-104A-A16E-7CBC09CB5A95}" srcOrd="4" destOrd="0" presId="urn:microsoft.com/office/officeart/2005/8/layout/hProcess4"/>
    <dgm:cxn modelId="{97FC8060-007D-114F-856D-8FE08EE53A85}" type="presParOf" srcId="{21D0E77E-9C00-9A46-A524-DBAC291F0AFF}" destId="{AB2C93B4-8F7B-5748-89F5-E65EE5E4A687}" srcOrd="1" destOrd="0" presId="urn:microsoft.com/office/officeart/2005/8/layout/hProcess4"/>
    <dgm:cxn modelId="{AFE8252B-042D-3747-A5A5-63160A43926D}" type="presParOf" srcId="{21D0E77E-9C00-9A46-A524-DBAC291F0AFF}" destId="{04ADC5A9-C240-1A4F-B5BE-BB703A255C28}" srcOrd="2" destOrd="0" presId="urn:microsoft.com/office/officeart/2005/8/layout/hProcess4"/>
    <dgm:cxn modelId="{393433A5-EC4D-2940-86F2-7F3DDED1361F}" type="presParOf" srcId="{04ADC5A9-C240-1A4F-B5BE-BB703A255C28}" destId="{E292C9B3-AD15-7C44-9B56-FAF8F7D7B478}" srcOrd="0" destOrd="0" presId="urn:microsoft.com/office/officeart/2005/8/layout/hProcess4"/>
    <dgm:cxn modelId="{5F42AE3F-121D-BD43-8BCC-B25273E4781E}" type="presParOf" srcId="{04ADC5A9-C240-1A4F-B5BE-BB703A255C28}" destId="{7E1DDA8B-ABBA-F649-890C-D043561B900B}" srcOrd="1" destOrd="0" presId="urn:microsoft.com/office/officeart/2005/8/layout/hProcess4"/>
    <dgm:cxn modelId="{2454361F-3FF8-FF4D-9A56-0284B14C9155}" type="presParOf" srcId="{04ADC5A9-C240-1A4F-B5BE-BB703A255C28}" destId="{BE61FF99-D524-F64D-ABBF-DC203AB3E0B3}" srcOrd="2" destOrd="0" presId="urn:microsoft.com/office/officeart/2005/8/layout/hProcess4"/>
    <dgm:cxn modelId="{DADA7F0C-595B-4342-9B46-F12C73272AE9}" type="presParOf" srcId="{04ADC5A9-C240-1A4F-B5BE-BB703A255C28}" destId="{A11A41A5-FD8C-0C48-B17F-8E3AB22BDCDE}" srcOrd="3" destOrd="0" presId="urn:microsoft.com/office/officeart/2005/8/layout/hProcess4"/>
    <dgm:cxn modelId="{A66611E5-A4A8-1D4A-917F-DDDF2D862A1D}" type="presParOf" srcId="{04ADC5A9-C240-1A4F-B5BE-BB703A255C28}" destId="{8153B3D9-C9C0-6D4D-9FE2-7816C3EFD933}" srcOrd="4" destOrd="0" presId="urn:microsoft.com/office/officeart/2005/8/layout/hProcess4"/>
    <dgm:cxn modelId="{FA04ECE8-7CB4-C249-9C75-BB9D5EDFFE92}" type="presParOf" srcId="{21D0E77E-9C00-9A46-A524-DBAC291F0AFF}" destId="{30CF37D5-DD3A-8542-B19A-6E423D3160E6}" srcOrd="3" destOrd="0" presId="urn:microsoft.com/office/officeart/2005/8/layout/hProcess4"/>
    <dgm:cxn modelId="{5E748407-B024-D341-84BD-D5DB8F7155AE}" type="presParOf" srcId="{21D0E77E-9C00-9A46-A524-DBAC291F0AFF}" destId="{66321DB4-7220-2647-B488-3A16B01C11B7}" srcOrd="4" destOrd="0" presId="urn:microsoft.com/office/officeart/2005/8/layout/hProcess4"/>
    <dgm:cxn modelId="{1F8C1125-7232-704C-8AAD-E74F5FDBEEBC}" type="presParOf" srcId="{66321DB4-7220-2647-B488-3A16B01C11B7}" destId="{62D4C1F9-F089-3045-822A-716634E1634D}" srcOrd="0" destOrd="0" presId="urn:microsoft.com/office/officeart/2005/8/layout/hProcess4"/>
    <dgm:cxn modelId="{62F5762E-4B7F-1244-9C66-2CAB60663544}" type="presParOf" srcId="{66321DB4-7220-2647-B488-3A16B01C11B7}" destId="{6DC80C7D-9ACB-4646-B0ED-819B5D4A8CCD}" srcOrd="1" destOrd="0" presId="urn:microsoft.com/office/officeart/2005/8/layout/hProcess4"/>
    <dgm:cxn modelId="{1623798A-13F1-674B-81C4-7D1F47BEDD7D}" type="presParOf" srcId="{66321DB4-7220-2647-B488-3A16B01C11B7}" destId="{A2EE319A-E938-A347-857E-6B66A1AB3446}" srcOrd="2" destOrd="0" presId="urn:microsoft.com/office/officeart/2005/8/layout/hProcess4"/>
    <dgm:cxn modelId="{12D5CCE2-E283-D048-808D-3A85221AC1CE}" type="presParOf" srcId="{66321DB4-7220-2647-B488-3A16B01C11B7}" destId="{7E378731-1D78-6648-9492-9F35428E70A9}" srcOrd="3" destOrd="0" presId="urn:microsoft.com/office/officeart/2005/8/layout/hProcess4"/>
    <dgm:cxn modelId="{90BDBB45-6EAA-E346-A767-554DA0A48DF2}" type="presParOf" srcId="{66321DB4-7220-2647-B488-3A16B01C11B7}" destId="{1FD3EE8E-7B4D-0A4F-8133-2DCAC7D7DC3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6194E-EBFF-674C-BF5F-5E12CDFAAFFD}" type="doc">
      <dgm:prSet loTypeId="urn:microsoft.com/office/officeart/2005/8/layout/cycle4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63BB12B-D7DB-824F-9D9D-6F1273A4D32D}">
      <dgm:prSet phldrT="[Text]"/>
      <dgm:spPr/>
      <dgm:t>
        <a:bodyPr/>
        <a:lstStyle/>
        <a:p>
          <a:r>
            <a:rPr lang="en-US" dirty="0"/>
            <a:t>9,510</a:t>
          </a:r>
        </a:p>
      </dgm:t>
    </dgm:pt>
    <dgm:pt modelId="{250EA57B-2F7F-384D-BCFA-D7409164344B}" type="parTrans" cxnId="{56A39B6E-B36C-754E-8CDF-D756D4210C75}">
      <dgm:prSet/>
      <dgm:spPr/>
      <dgm:t>
        <a:bodyPr/>
        <a:lstStyle/>
        <a:p>
          <a:endParaRPr lang="en-US"/>
        </a:p>
      </dgm:t>
    </dgm:pt>
    <dgm:pt modelId="{7EE76DB3-42A7-2648-96FA-61EF47A08DF8}" type="sibTrans" cxnId="{56A39B6E-B36C-754E-8CDF-D756D4210C75}">
      <dgm:prSet/>
      <dgm:spPr/>
      <dgm:t>
        <a:bodyPr/>
        <a:lstStyle/>
        <a:p>
          <a:endParaRPr lang="en-US"/>
        </a:p>
      </dgm:t>
    </dgm:pt>
    <dgm:pt modelId="{FA70FB1F-1A51-964E-9414-B0088DEED46B}">
      <dgm:prSet phldrT="[Text]"/>
      <dgm:spPr/>
      <dgm:t>
        <a:bodyPr/>
        <a:lstStyle/>
        <a:p>
          <a:r>
            <a:rPr lang="en-US" dirty="0"/>
            <a:t>16,597</a:t>
          </a:r>
        </a:p>
      </dgm:t>
    </dgm:pt>
    <dgm:pt modelId="{E536A804-5AE5-8849-AE11-42E2529A5D12}" type="parTrans" cxnId="{4D081EB2-DE81-6240-AE2E-142DBF2DC025}">
      <dgm:prSet/>
      <dgm:spPr/>
      <dgm:t>
        <a:bodyPr/>
        <a:lstStyle/>
        <a:p>
          <a:endParaRPr lang="en-US"/>
        </a:p>
      </dgm:t>
    </dgm:pt>
    <dgm:pt modelId="{2A76743A-7102-1945-BA21-934EE081B53C}" type="sibTrans" cxnId="{4D081EB2-DE81-6240-AE2E-142DBF2DC025}">
      <dgm:prSet/>
      <dgm:spPr/>
      <dgm:t>
        <a:bodyPr/>
        <a:lstStyle/>
        <a:p>
          <a:endParaRPr lang="en-US"/>
        </a:p>
      </dgm:t>
    </dgm:pt>
    <dgm:pt modelId="{B21B5F22-40F1-2C43-8BE6-6CCCA06F7E50}">
      <dgm:prSet phldrT="[Text]"/>
      <dgm:spPr/>
      <dgm:t>
        <a:bodyPr/>
        <a:lstStyle/>
        <a:p>
          <a:r>
            <a:rPr lang="en-US" dirty="0"/>
            <a:t>121,952</a:t>
          </a:r>
        </a:p>
      </dgm:t>
    </dgm:pt>
    <dgm:pt modelId="{DA81D922-6268-B14B-8A43-CDE0425FC7EB}" type="parTrans" cxnId="{2F174D2C-1ACE-AE4C-A8EC-E4127B1C7CC3}">
      <dgm:prSet/>
      <dgm:spPr/>
      <dgm:t>
        <a:bodyPr/>
        <a:lstStyle/>
        <a:p>
          <a:endParaRPr lang="en-US"/>
        </a:p>
      </dgm:t>
    </dgm:pt>
    <dgm:pt modelId="{DA16B396-0AA1-BE48-86D6-5D633DA30DF7}" type="sibTrans" cxnId="{2F174D2C-1ACE-AE4C-A8EC-E4127B1C7CC3}">
      <dgm:prSet/>
      <dgm:spPr/>
      <dgm:t>
        <a:bodyPr/>
        <a:lstStyle/>
        <a:p>
          <a:endParaRPr lang="en-US"/>
        </a:p>
      </dgm:t>
    </dgm:pt>
    <dgm:pt modelId="{26313D83-924B-D34A-BEFC-E8F0E4570276}">
      <dgm:prSet phldrT="[Text]"/>
      <dgm:spPr/>
      <dgm:t>
        <a:bodyPr/>
        <a:lstStyle/>
        <a:p>
          <a:r>
            <a:rPr lang="en-US" dirty="0"/>
            <a:t>outside buffer</a:t>
          </a:r>
        </a:p>
      </dgm:t>
    </dgm:pt>
    <dgm:pt modelId="{25B8CDAB-2F63-A442-8884-3762E66434E3}" type="parTrans" cxnId="{4EA07448-5E9D-AF4D-8B30-FC46E7D26BA5}">
      <dgm:prSet/>
      <dgm:spPr/>
      <dgm:t>
        <a:bodyPr/>
        <a:lstStyle/>
        <a:p>
          <a:endParaRPr lang="en-US"/>
        </a:p>
      </dgm:t>
    </dgm:pt>
    <dgm:pt modelId="{7C15DBA4-439C-8149-B8BC-1B8285EA3C73}" type="sibTrans" cxnId="{4EA07448-5E9D-AF4D-8B30-FC46E7D26BA5}">
      <dgm:prSet/>
      <dgm:spPr/>
      <dgm:t>
        <a:bodyPr/>
        <a:lstStyle/>
        <a:p>
          <a:endParaRPr lang="en-US"/>
        </a:p>
      </dgm:t>
    </dgm:pt>
    <dgm:pt modelId="{DB457539-E624-354D-96C2-F286CA4C37E8}">
      <dgm:prSet phldrT="[Text]"/>
      <dgm:spPr/>
      <dgm:t>
        <a:bodyPr/>
        <a:lstStyle/>
        <a:p>
          <a:r>
            <a:rPr lang="en-US" dirty="0"/>
            <a:t>outside buffer</a:t>
          </a:r>
        </a:p>
      </dgm:t>
    </dgm:pt>
    <dgm:pt modelId="{55B85C0A-A450-F246-A9B8-DCF086873B7C}" type="parTrans" cxnId="{75B3B4C5-A47C-894B-B7E3-22531B917376}">
      <dgm:prSet/>
      <dgm:spPr/>
      <dgm:t>
        <a:bodyPr/>
        <a:lstStyle/>
        <a:p>
          <a:endParaRPr lang="en-US"/>
        </a:p>
      </dgm:t>
    </dgm:pt>
    <dgm:pt modelId="{60B5D1E5-D42B-F043-A3E5-362B0A49BEEF}" type="sibTrans" cxnId="{75B3B4C5-A47C-894B-B7E3-22531B917376}">
      <dgm:prSet/>
      <dgm:spPr/>
      <dgm:t>
        <a:bodyPr/>
        <a:lstStyle/>
        <a:p>
          <a:endParaRPr lang="en-US"/>
        </a:p>
      </dgm:t>
    </dgm:pt>
    <dgm:pt modelId="{A4B785D5-1AB7-4343-8437-B8C2EFE74FEB}">
      <dgm:prSet phldrT="[Text]"/>
      <dgm:spPr/>
      <dgm:t>
        <a:bodyPr/>
        <a:lstStyle/>
        <a:p>
          <a:r>
            <a:rPr lang="en-US" dirty="0"/>
            <a:t>8,422</a:t>
          </a:r>
        </a:p>
      </dgm:t>
    </dgm:pt>
    <dgm:pt modelId="{18F17B0F-89BC-4A44-B049-A4808C7D6BB5}" type="parTrans" cxnId="{075BC4FC-F7B9-A042-8884-980E26A37598}">
      <dgm:prSet/>
      <dgm:spPr/>
      <dgm:t>
        <a:bodyPr/>
        <a:lstStyle/>
        <a:p>
          <a:endParaRPr lang="en-US"/>
        </a:p>
      </dgm:t>
    </dgm:pt>
    <dgm:pt modelId="{CE73D1D0-F27C-AB42-BA0B-CC2CF71A5985}" type="sibTrans" cxnId="{075BC4FC-F7B9-A042-8884-980E26A37598}">
      <dgm:prSet/>
      <dgm:spPr/>
      <dgm:t>
        <a:bodyPr/>
        <a:lstStyle/>
        <a:p>
          <a:endParaRPr lang="en-US"/>
        </a:p>
      </dgm:t>
    </dgm:pt>
    <dgm:pt modelId="{A96BB03A-706A-5E4D-A64D-267CBEBFDCC9}">
      <dgm:prSet phldrT="[Text]"/>
      <dgm:spPr/>
      <dgm:t>
        <a:bodyPr/>
        <a:lstStyle/>
        <a:p>
          <a:r>
            <a:rPr lang="en-US" dirty="0"/>
            <a:t>inside buffer</a:t>
          </a:r>
        </a:p>
      </dgm:t>
    </dgm:pt>
    <dgm:pt modelId="{56D890AC-78EC-7C46-8FF3-C8D1DCB9997D}" type="parTrans" cxnId="{CD2B7BEE-26B1-B442-9292-BEB7FBBC870A}">
      <dgm:prSet/>
      <dgm:spPr/>
      <dgm:t>
        <a:bodyPr/>
        <a:lstStyle/>
        <a:p>
          <a:endParaRPr lang="en-US"/>
        </a:p>
      </dgm:t>
    </dgm:pt>
    <dgm:pt modelId="{9EA81CA5-8434-E042-AB11-EE91C8A06A4A}" type="sibTrans" cxnId="{CD2B7BEE-26B1-B442-9292-BEB7FBBC870A}">
      <dgm:prSet/>
      <dgm:spPr/>
      <dgm:t>
        <a:bodyPr/>
        <a:lstStyle/>
        <a:p>
          <a:endParaRPr lang="en-US"/>
        </a:p>
      </dgm:t>
    </dgm:pt>
    <dgm:pt modelId="{1653EDE7-691D-0D4F-A73F-5CDCDCD94507}">
      <dgm:prSet phldrT="[Text]"/>
      <dgm:spPr/>
      <dgm:t>
        <a:bodyPr/>
        <a:lstStyle/>
        <a:p>
          <a:r>
            <a:rPr lang="en-US" dirty="0"/>
            <a:t>above mean </a:t>
          </a:r>
          <a:r>
            <a:rPr lang="en-US" dirty="0" err="1"/>
            <a:t>logsum</a:t>
          </a:r>
          <a:endParaRPr lang="en-US" dirty="0"/>
        </a:p>
      </dgm:t>
    </dgm:pt>
    <dgm:pt modelId="{EEEBB756-FF96-D341-B161-9B2B1E89AE62}" type="parTrans" cxnId="{2381EE57-C424-2D46-86E7-A6706BCB2F47}">
      <dgm:prSet/>
      <dgm:spPr/>
      <dgm:t>
        <a:bodyPr/>
        <a:lstStyle/>
        <a:p>
          <a:endParaRPr lang="en-US"/>
        </a:p>
      </dgm:t>
    </dgm:pt>
    <dgm:pt modelId="{ECCC2C96-6AC0-114B-A7E2-A2E7A2A3940C}" type="sibTrans" cxnId="{2381EE57-C424-2D46-86E7-A6706BCB2F47}">
      <dgm:prSet/>
      <dgm:spPr/>
      <dgm:t>
        <a:bodyPr/>
        <a:lstStyle/>
        <a:p>
          <a:endParaRPr lang="en-US"/>
        </a:p>
      </dgm:t>
    </dgm:pt>
    <dgm:pt modelId="{D59E9479-CFB9-8D4B-8DBC-C849A38FAC9E}">
      <dgm:prSet phldrT="[Text]"/>
      <dgm:spPr/>
      <dgm:t>
        <a:bodyPr/>
        <a:lstStyle/>
        <a:p>
          <a:r>
            <a:rPr lang="en-US" dirty="0"/>
            <a:t>below mean </a:t>
          </a:r>
          <a:r>
            <a:rPr lang="en-US" dirty="0" err="1"/>
            <a:t>logsum</a:t>
          </a:r>
          <a:endParaRPr lang="en-US" dirty="0"/>
        </a:p>
      </dgm:t>
    </dgm:pt>
    <dgm:pt modelId="{8ADD00FE-85EB-0449-9115-0F46B4DCD9D5}" type="parTrans" cxnId="{A9244276-7FB5-9A4B-9EA4-3F70393E8D1D}">
      <dgm:prSet/>
      <dgm:spPr/>
      <dgm:t>
        <a:bodyPr/>
        <a:lstStyle/>
        <a:p>
          <a:endParaRPr lang="en-US"/>
        </a:p>
      </dgm:t>
    </dgm:pt>
    <dgm:pt modelId="{2D38D163-2C7E-3B4B-A104-6491028839D2}" type="sibTrans" cxnId="{A9244276-7FB5-9A4B-9EA4-3F70393E8D1D}">
      <dgm:prSet/>
      <dgm:spPr/>
      <dgm:t>
        <a:bodyPr/>
        <a:lstStyle/>
        <a:p>
          <a:endParaRPr lang="en-US"/>
        </a:p>
      </dgm:t>
    </dgm:pt>
    <dgm:pt modelId="{97868EB2-500D-D949-AB03-75D583A866E5}">
      <dgm:prSet phldrT="[Text]"/>
      <dgm:spPr/>
      <dgm:t>
        <a:bodyPr/>
        <a:lstStyle/>
        <a:p>
          <a:r>
            <a:rPr lang="en-US" dirty="0"/>
            <a:t>below mean </a:t>
          </a:r>
          <a:r>
            <a:rPr lang="en-US" dirty="0" err="1"/>
            <a:t>logsum</a:t>
          </a:r>
          <a:endParaRPr lang="en-US" dirty="0"/>
        </a:p>
      </dgm:t>
    </dgm:pt>
    <dgm:pt modelId="{B809FD12-61F3-E546-8FE0-BF8FCFC81DC0}" type="parTrans" cxnId="{43429043-DD88-4942-981D-26B616A95A53}">
      <dgm:prSet/>
      <dgm:spPr/>
      <dgm:t>
        <a:bodyPr/>
        <a:lstStyle/>
        <a:p>
          <a:endParaRPr lang="en-US"/>
        </a:p>
      </dgm:t>
    </dgm:pt>
    <dgm:pt modelId="{249BAD90-CB1E-6045-A614-0C2DF2FFC38B}" type="sibTrans" cxnId="{43429043-DD88-4942-981D-26B616A95A53}">
      <dgm:prSet/>
      <dgm:spPr/>
      <dgm:t>
        <a:bodyPr/>
        <a:lstStyle/>
        <a:p>
          <a:endParaRPr lang="en-US"/>
        </a:p>
      </dgm:t>
    </dgm:pt>
    <dgm:pt modelId="{442CAF79-53BC-304C-836A-9A965A5B890E}">
      <dgm:prSet phldrT="[Text]"/>
      <dgm:spPr/>
      <dgm:t>
        <a:bodyPr/>
        <a:lstStyle/>
        <a:p>
          <a:r>
            <a:rPr lang="en-US" dirty="0"/>
            <a:t>inside buffer</a:t>
          </a:r>
        </a:p>
      </dgm:t>
    </dgm:pt>
    <dgm:pt modelId="{A6F1C995-F1D1-6E48-ACB5-DBC4366B6AAE}" type="parTrans" cxnId="{13D0A7E3-2357-AE49-8263-17A1B6F2E99E}">
      <dgm:prSet/>
      <dgm:spPr/>
      <dgm:t>
        <a:bodyPr/>
        <a:lstStyle/>
        <a:p>
          <a:endParaRPr lang="en-US"/>
        </a:p>
      </dgm:t>
    </dgm:pt>
    <dgm:pt modelId="{AB917BE9-E481-494E-86B5-6120BA3D94E1}" type="sibTrans" cxnId="{13D0A7E3-2357-AE49-8263-17A1B6F2E99E}">
      <dgm:prSet/>
      <dgm:spPr/>
      <dgm:t>
        <a:bodyPr/>
        <a:lstStyle/>
        <a:p>
          <a:endParaRPr lang="en-US"/>
        </a:p>
      </dgm:t>
    </dgm:pt>
    <dgm:pt modelId="{42C52EFD-CE0B-5545-B24C-7BAEECE3F66F}">
      <dgm:prSet phldrT="[Text]"/>
      <dgm:spPr/>
      <dgm:t>
        <a:bodyPr/>
        <a:lstStyle/>
        <a:p>
          <a:r>
            <a:rPr lang="en-US" dirty="0"/>
            <a:t>above mean </a:t>
          </a:r>
          <a:r>
            <a:rPr lang="en-US" dirty="0" err="1"/>
            <a:t>logsum</a:t>
          </a:r>
          <a:endParaRPr lang="en-US" dirty="0"/>
        </a:p>
      </dgm:t>
    </dgm:pt>
    <dgm:pt modelId="{C9106810-A2AF-F845-B6D6-8C80D171E534}" type="parTrans" cxnId="{C7E461BB-DAEE-1240-8706-8136F9A7ECE2}">
      <dgm:prSet/>
      <dgm:spPr/>
      <dgm:t>
        <a:bodyPr/>
        <a:lstStyle/>
        <a:p>
          <a:endParaRPr lang="en-US"/>
        </a:p>
      </dgm:t>
    </dgm:pt>
    <dgm:pt modelId="{32DB1972-4484-8F4A-BFC0-F6F48CFFC42E}" type="sibTrans" cxnId="{C7E461BB-DAEE-1240-8706-8136F9A7ECE2}">
      <dgm:prSet/>
      <dgm:spPr/>
      <dgm:t>
        <a:bodyPr/>
        <a:lstStyle/>
        <a:p>
          <a:endParaRPr lang="en-US"/>
        </a:p>
      </dgm:t>
    </dgm:pt>
    <dgm:pt modelId="{61F216E6-284F-9D4F-AF82-6D7652E63ACC}" type="pres">
      <dgm:prSet presAssocID="{4D36194E-EBFF-674C-BF5F-5E12CDFAAFF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B0E7477-88E1-2C41-9B12-C9CE48CDFDF5}" type="pres">
      <dgm:prSet presAssocID="{4D36194E-EBFF-674C-BF5F-5E12CDFAAFFD}" presName="children" presStyleCnt="0"/>
      <dgm:spPr/>
    </dgm:pt>
    <dgm:pt modelId="{7DBD8698-156D-AE44-AF22-AB49237AB481}" type="pres">
      <dgm:prSet presAssocID="{4D36194E-EBFF-674C-BF5F-5E12CDFAAFFD}" presName="child1group" presStyleCnt="0"/>
      <dgm:spPr/>
    </dgm:pt>
    <dgm:pt modelId="{6C1FC098-E773-FE42-AACA-1D9181E90ED3}" type="pres">
      <dgm:prSet presAssocID="{4D36194E-EBFF-674C-BF5F-5E12CDFAAFFD}" presName="child1" presStyleLbl="bgAcc1" presStyleIdx="0" presStyleCnt="4"/>
      <dgm:spPr/>
    </dgm:pt>
    <dgm:pt modelId="{96655D2B-0E2F-7740-881E-475B7D31EF14}" type="pres">
      <dgm:prSet presAssocID="{4D36194E-EBFF-674C-BF5F-5E12CDFAAFFD}" presName="child1Text" presStyleLbl="bgAcc1" presStyleIdx="0" presStyleCnt="4">
        <dgm:presLayoutVars>
          <dgm:bulletEnabled val="1"/>
        </dgm:presLayoutVars>
      </dgm:prSet>
      <dgm:spPr/>
    </dgm:pt>
    <dgm:pt modelId="{1B3BE396-DCC2-5849-A982-43D8C7BA0341}" type="pres">
      <dgm:prSet presAssocID="{4D36194E-EBFF-674C-BF5F-5E12CDFAAFFD}" presName="child2group" presStyleCnt="0"/>
      <dgm:spPr/>
    </dgm:pt>
    <dgm:pt modelId="{E91CAB28-E56B-6D42-940D-85D1C4C7530C}" type="pres">
      <dgm:prSet presAssocID="{4D36194E-EBFF-674C-BF5F-5E12CDFAAFFD}" presName="child2" presStyleLbl="bgAcc1" presStyleIdx="1" presStyleCnt="4"/>
      <dgm:spPr/>
    </dgm:pt>
    <dgm:pt modelId="{4B58B2EF-BFFE-9043-8ABA-1BBBF7B70AE8}" type="pres">
      <dgm:prSet presAssocID="{4D36194E-EBFF-674C-BF5F-5E12CDFAAFFD}" presName="child2Text" presStyleLbl="bgAcc1" presStyleIdx="1" presStyleCnt="4">
        <dgm:presLayoutVars>
          <dgm:bulletEnabled val="1"/>
        </dgm:presLayoutVars>
      </dgm:prSet>
      <dgm:spPr/>
    </dgm:pt>
    <dgm:pt modelId="{12BFDFA5-BC75-684B-A3A2-969201431373}" type="pres">
      <dgm:prSet presAssocID="{4D36194E-EBFF-674C-BF5F-5E12CDFAAFFD}" presName="child3group" presStyleCnt="0"/>
      <dgm:spPr/>
    </dgm:pt>
    <dgm:pt modelId="{6F57557B-EE48-764F-B423-40B6435142B1}" type="pres">
      <dgm:prSet presAssocID="{4D36194E-EBFF-674C-BF5F-5E12CDFAAFFD}" presName="child3" presStyleLbl="bgAcc1" presStyleIdx="2" presStyleCnt="4"/>
      <dgm:spPr/>
    </dgm:pt>
    <dgm:pt modelId="{8B85540A-A673-254D-A339-158CFA612FC1}" type="pres">
      <dgm:prSet presAssocID="{4D36194E-EBFF-674C-BF5F-5E12CDFAAFFD}" presName="child3Text" presStyleLbl="bgAcc1" presStyleIdx="2" presStyleCnt="4">
        <dgm:presLayoutVars>
          <dgm:bulletEnabled val="1"/>
        </dgm:presLayoutVars>
      </dgm:prSet>
      <dgm:spPr/>
    </dgm:pt>
    <dgm:pt modelId="{39CE284B-59E0-5140-96BC-6760B43EB747}" type="pres">
      <dgm:prSet presAssocID="{4D36194E-EBFF-674C-BF5F-5E12CDFAAFFD}" presName="child4group" presStyleCnt="0"/>
      <dgm:spPr/>
    </dgm:pt>
    <dgm:pt modelId="{1B4CAF90-91BF-C646-9832-E04F26BB62F4}" type="pres">
      <dgm:prSet presAssocID="{4D36194E-EBFF-674C-BF5F-5E12CDFAAFFD}" presName="child4" presStyleLbl="bgAcc1" presStyleIdx="3" presStyleCnt="4"/>
      <dgm:spPr/>
    </dgm:pt>
    <dgm:pt modelId="{F7932FBF-CFCA-0C4C-8AB5-E7FABCD4BEE3}" type="pres">
      <dgm:prSet presAssocID="{4D36194E-EBFF-674C-BF5F-5E12CDFAAFFD}" presName="child4Text" presStyleLbl="bgAcc1" presStyleIdx="3" presStyleCnt="4">
        <dgm:presLayoutVars>
          <dgm:bulletEnabled val="1"/>
        </dgm:presLayoutVars>
      </dgm:prSet>
      <dgm:spPr/>
    </dgm:pt>
    <dgm:pt modelId="{08D4B98B-1131-1847-B617-84D7BF730A72}" type="pres">
      <dgm:prSet presAssocID="{4D36194E-EBFF-674C-BF5F-5E12CDFAAFFD}" presName="childPlaceholder" presStyleCnt="0"/>
      <dgm:spPr/>
    </dgm:pt>
    <dgm:pt modelId="{40A8A6C3-83D8-6F4F-A457-10AFE54D237D}" type="pres">
      <dgm:prSet presAssocID="{4D36194E-EBFF-674C-BF5F-5E12CDFAAFFD}" presName="circle" presStyleCnt="0"/>
      <dgm:spPr/>
    </dgm:pt>
    <dgm:pt modelId="{E2AB6498-3D56-9C4A-B0C4-4693EE5B5766}" type="pres">
      <dgm:prSet presAssocID="{4D36194E-EBFF-674C-BF5F-5E12CDFAAFF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056562A-80E3-8146-82EC-BB8B70C80035}" type="pres">
      <dgm:prSet presAssocID="{4D36194E-EBFF-674C-BF5F-5E12CDFAAFF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8C0ED1F-570F-3847-BD99-042FB0F3D0FF}" type="pres">
      <dgm:prSet presAssocID="{4D36194E-EBFF-674C-BF5F-5E12CDFAAFF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242B08B-BE58-C349-9701-0554788A7FC3}" type="pres">
      <dgm:prSet presAssocID="{4D36194E-EBFF-674C-BF5F-5E12CDFAAFF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B1F9B7-9EF0-F441-8EEB-6639B236ABBE}" type="pres">
      <dgm:prSet presAssocID="{4D36194E-EBFF-674C-BF5F-5E12CDFAAFFD}" presName="quadrantPlaceholder" presStyleCnt="0"/>
      <dgm:spPr/>
    </dgm:pt>
    <dgm:pt modelId="{E0F96A6A-0E32-DA48-8286-EE3CEF0B7733}" type="pres">
      <dgm:prSet presAssocID="{4D36194E-EBFF-674C-BF5F-5E12CDFAAFFD}" presName="center1" presStyleLbl="fgShp" presStyleIdx="0" presStyleCnt="2"/>
      <dgm:spPr>
        <a:noFill/>
        <a:ln>
          <a:noFill/>
        </a:ln>
      </dgm:spPr>
    </dgm:pt>
    <dgm:pt modelId="{F5FBB4E0-A2AA-C04C-8815-A846B5F15BC3}" type="pres">
      <dgm:prSet presAssocID="{4D36194E-EBFF-674C-BF5F-5E12CDFAAFFD}" presName="center2" presStyleLbl="fgShp" presStyleIdx="1" presStyleCnt="2"/>
      <dgm:spPr>
        <a:noFill/>
        <a:ln>
          <a:noFill/>
        </a:ln>
      </dgm:spPr>
    </dgm:pt>
  </dgm:ptLst>
  <dgm:cxnLst>
    <dgm:cxn modelId="{775A8F02-536F-2947-A1FC-CBDD3B73BBE6}" type="presOf" srcId="{26313D83-924B-D34A-BEFC-E8F0E4570276}" destId="{6C1FC098-E773-FE42-AACA-1D9181E90ED3}" srcOrd="0" destOrd="0" presId="urn:microsoft.com/office/officeart/2005/8/layout/cycle4"/>
    <dgm:cxn modelId="{F4961605-9481-3B4E-A1F1-81F7B59FBA2D}" type="presOf" srcId="{DB457539-E624-354D-96C2-F286CA4C37E8}" destId="{4B58B2EF-BFFE-9043-8ABA-1BBBF7B70AE8}" srcOrd="1" destOrd="0" presId="urn:microsoft.com/office/officeart/2005/8/layout/cycle4"/>
    <dgm:cxn modelId="{0C700107-30D6-E547-8F53-52847A933967}" type="presOf" srcId="{863BB12B-D7DB-824F-9D9D-6F1273A4D32D}" destId="{E2AB6498-3D56-9C4A-B0C4-4693EE5B5766}" srcOrd="0" destOrd="0" presId="urn:microsoft.com/office/officeart/2005/8/layout/cycle4"/>
    <dgm:cxn modelId="{5979400E-E04D-D949-86F2-0AE5FBF9A865}" type="presOf" srcId="{42C52EFD-CE0B-5545-B24C-7BAEECE3F66F}" destId="{6F57557B-EE48-764F-B423-40B6435142B1}" srcOrd="0" destOrd="1" presId="urn:microsoft.com/office/officeart/2005/8/layout/cycle4"/>
    <dgm:cxn modelId="{5290D81A-8AFC-0242-B117-CF9E5F3DE31D}" type="presOf" srcId="{A4B785D5-1AB7-4343-8437-B8C2EFE74FEB}" destId="{1242B08B-BE58-C349-9701-0554788A7FC3}" srcOrd="0" destOrd="0" presId="urn:microsoft.com/office/officeart/2005/8/layout/cycle4"/>
    <dgm:cxn modelId="{2F174D2C-1ACE-AE4C-A8EC-E4127B1C7CC3}" srcId="{4D36194E-EBFF-674C-BF5F-5E12CDFAAFFD}" destId="{B21B5F22-40F1-2C43-8BE6-6CCCA06F7E50}" srcOrd="2" destOrd="0" parTransId="{DA81D922-6268-B14B-8A43-CDE0425FC7EB}" sibTransId="{DA16B396-0AA1-BE48-86D6-5D633DA30DF7}"/>
    <dgm:cxn modelId="{BD70743C-DC91-0F43-B316-2289FCE61772}" type="presOf" srcId="{26313D83-924B-D34A-BEFC-E8F0E4570276}" destId="{96655D2B-0E2F-7740-881E-475B7D31EF14}" srcOrd="1" destOrd="0" presId="urn:microsoft.com/office/officeart/2005/8/layout/cycle4"/>
    <dgm:cxn modelId="{7B43E342-D017-434E-B8D5-12F3CD0CE2B5}" type="presOf" srcId="{4D36194E-EBFF-674C-BF5F-5E12CDFAAFFD}" destId="{61F216E6-284F-9D4F-AF82-6D7652E63ACC}" srcOrd="0" destOrd="0" presId="urn:microsoft.com/office/officeart/2005/8/layout/cycle4"/>
    <dgm:cxn modelId="{43429043-DD88-4942-981D-26B616A95A53}" srcId="{A4B785D5-1AB7-4343-8437-B8C2EFE74FEB}" destId="{97868EB2-500D-D949-AB03-75D583A866E5}" srcOrd="1" destOrd="0" parTransId="{B809FD12-61F3-E546-8FE0-BF8FCFC81DC0}" sibTransId="{249BAD90-CB1E-6045-A614-0C2DF2FFC38B}"/>
    <dgm:cxn modelId="{79481646-24C0-534E-8AA1-9C7125B45DFF}" type="presOf" srcId="{442CAF79-53BC-304C-836A-9A965A5B890E}" destId="{6F57557B-EE48-764F-B423-40B6435142B1}" srcOrd="0" destOrd="0" presId="urn:microsoft.com/office/officeart/2005/8/layout/cycle4"/>
    <dgm:cxn modelId="{D5784E48-A96E-0A45-853F-8693B0E11157}" type="presOf" srcId="{97868EB2-500D-D949-AB03-75D583A866E5}" destId="{F7932FBF-CFCA-0C4C-8AB5-E7FABCD4BEE3}" srcOrd="1" destOrd="1" presId="urn:microsoft.com/office/officeart/2005/8/layout/cycle4"/>
    <dgm:cxn modelId="{4EA07448-5E9D-AF4D-8B30-FC46E7D26BA5}" srcId="{863BB12B-D7DB-824F-9D9D-6F1273A4D32D}" destId="{26313D83-924B-D34A-BEFC-E8F0E4570276}" srcOrd="0" destOrd="0" parTransId="{25B8CDAB-2F63-A442-8884-3762E66434E3}" sibTransId="{7C15DBA4-439C-8149-B8BC-1B8285EA3C73}"/>
    <dgm:cxn modelId="{5C54604D-E67C-3841-92F9-589031031697}" type="presOf" srcId="{42C52EFD-CE0B-5545-B24C-7BAEECE3F66F}" destId="{8B85540A-A673-254D-A339-158CFA612FC1}" srcOrd="1" destOrd="1" presId="urn:microsoft.com/office/officeart/2005/8/layout/cycle4"/>
    <dgm:cxn modelId="{5DA36056-78B8-C841-882A-7568E1489E5B}" type="presOf" srcId="{B21B5F22-40F1-2C43-8BE6-6CCCA06F7E50}" destId="{88C0ED1F-570F-3847-BD99-042FB0F3D0FF}" srcOrd="0" destOrd="0" presId="urn:microsoft.com/office/officeart/2005/8/layout/cycle4"/>
    <dgm:cxn modelId="{2381EE57-C424-2D46-86E7-A6706BCB2F47}" srcId="{FA70FB1F-1A51-964E-9414-B0088DEED46B}" destId="{1653EDE7-691D-0D4F-A73F-5CDCDCD94507}" srcOrd="1" destOrd="0" parTransId="{EEEBB756-FF96-D341-B161-9B2B1E89AE62}" sibTransId="{ECCC2C96-6AC0-114B-A7E2-A2E7A2A3940C}"/>
    <dgm:cxn modelId="{4DB9805B-91E2-BD4C-B37D-25F6C6C23BED}" type="presOf" srcId="{FA70FB1F-1A51-964E-9414-B0088DEED46B}" destId="{6056562A-80E3-8146-82EC-BB8B70C80035}" srcOrd="0" destOrd="0" presId="urn:microsoft.com/office/officeart/2005/8/layout/cycle4"/>
    <dgm:cxn modelId="{F4A1255D-9FCC-B847-883B-8FA3185219A3}" type="presOf" srcId="{1653EDE7-691D-0D4F-A73F-5CDCDCD94507}" destId="{E91CAB28-E56B-6D42-940D-85D1C4C7530C}" srcOrd="0" destOrd="1" presId="urn:microsoft.com/office/officeart/2005/8/layout/cycle4"/>
    <dgm:cxn modelId="{F9D64B67-3DF3-B242-9148-6574FD48E530}" type="presOf" srcId="{97868EB2-500D-D949-AB03-75D583A866E5}" destId="{1B4CAF90-91BF-C646-9832-E04F26BB62F4}" srcOrd="0" destOrd="1" presId="urn:microsoft.com/office/officeart/2005/8/layout/cycle4"/>
    <dgm:cxn modelId="{1F498C6E-176B-6D41-A8C4-6E33280EDCF7}" type="presOf" srcId="{442CAF79-53BC-304C-836A-9A965A5B890E}" destId="{8B85540A-A673-254D-A339-158CFA612FC1}" srcOrd="1" destOrd="0" presId="urn:microsoft.com/office/officeart/2005/8/layout/cycle4"/>
    <dgm:cxn modelId="{56A39B6E-B36C-754E-8CDF-D756D4210C75}" srcId="{4D36194E-EBFF-674C-BF5F-5E12CDFAAFFD}" destId="{863BB12B-D7DB-824F-9D9D-6F1273A4D32D}" srcOrd="0" destOrd="0" parTransId="{250EA57B-2F7F-384D-BCFA-D7409164344B}" sibTransId="{7EE76DB3-42A7-2648-96FA-61EF47A08DF8}"/>
    <dgm:cxn modelId="{A9244276-7FB5-9A4B-9EA4-3F70393E8D1D}" srcId="{863BB12B-D7DB-824F-9D9D-6F1273A4D32D}" destId="{D59E9479-CFB9-8D4B-8DBC-C849A38FAC9E}" srcOrd="1" destOrd="0" parTransId="{8ADD00FE-85EB-0449-9115-0F46B4DCD9D5}" sibTransId="{2D38D163-2C7E-3B4B-A104-6491028839D2}"/>
    <dgm:cxn modelId="{6E5F7179-1F13-8A4D-B89C-7AD887CE2413}" type="presOf" srcId="{1653EDE7-691D-0D4F-A73F-5CDCDCD94507}" destId="{4B58B2EF-BFFE-9043-8ABA-1BBBF7B70AE8}" srcOrd="1" destOrd="1" presId="urn:microsoft.com/office/officeart/2005/8/layout/cycle4"/>
    <dgm:cxn modelId="{0282E292-23A6-BD40-8082-D1259F05FF00}" type="presOf" srcId="{DB457539-E624-354D-96C2-F286CA4C37E8}" destId="{E91CAB28-E56B-6D42-940D-85D1C4C7530C}" srcOrd="0" destOrd="0" presId="urn:microsoft.com/office/officeart/2005/8/layout/cycle4"/>
    <dgm:cxn modelId="{0CC3A19C-388F-4F49-9385-4BB64B1DD256}" type="presOf" srcId="{D59E9479-CFB9-8D4B-8DBC-C849A38FAC9E}" destId="{6C1FC098-E773-FE42-AACA-1D9181E90ED3}" srcOrd="0" destOrd="1" presId="urn:microsoft.com/office/officeart/2005/8/layout/cycle4"/>
    <dgm:cxn modelId="{4F77F29C-1C5A-EE4C-91CB-E05E8D477C84}" type="presOf" srcId="{A96BB03A-706A-5E4D-A64D-267CBEBFDCC9}" destId="{1B4CAF90-91BF-C646-9832-E04F26BB62F4}" srcOrd="0" destOrd="0" presId="urn:microsoft.com/office/officeart/2005/8/layout/cycle4"/>
    <dgm:cxn modelId="{4D081EB2-DE81-6240-AE2E-142DBF2DC025}" srcId="{4D36194E-EBFF-674C-BF5F-5E12CDFAAFFD}" destId="{FA70FB1F-1A51-964E-9414-B0088DEED46B}" srcOrd="1" destOrd="0" parTransId="{E536A804-5AE5-8849-AE11-42E2529A5D12}" sibTransId="{2A76743A-7102-1945-BA21-934EE081B53C}"/>
    <dgm:cxn modelId="{7F6A8DB3-A572-DD49-A32A-452CCC606EB2}" type="presOf" srcId="{D59E9479-CFB9-8D4B-8DBC-C849A38FAC9E}" destId="{96655D2B-0E2F-7740-881E-475B7D31EF14}" srcOrd="1" destOrd="1" presId="urn:microsoft.com/office/officeart/2005/8/layout/cycle4"/>
    <dgm:cxn modelId="{B54463B8-B703-E048-9299-C3E435DF2703}" type="presOf" srcId="{A96BB03A-706A-5E4D-A64D-267CBEBFDCC9}" destId="{F7932FBF-CFCA-0C4C-8AB5-E7FABCD4BEE3}" srcOrd="1" destOrd="0" presId="urn:microsoft.com/office/officeart/2005/8/layout/cycle4"/>
    <dgm:cxn modelId="{C7E461BB-DAEE-1240-8706-8136F9A7ECE2}" srcId="{B21B5F22-40F1-2C43-8BE6-6CCCA06F7E50}" destId="{42C52EFD-CE0B-5545-B24C-7BAEECE3F66F}" srcOrd="1" destOrd="0" parTransId="{C9106810-A2AF-F845-B6D6-8C80D171E534}" sibTransId="{32DB1972-4484-8F4A-BFC0-F6F48CFFC42E}"/>
    <dgm:cxn modelId="{75B3B4C5-A47C-894B-B7E3-22531B917376}" srcId="{FA70FB1F-1A51-964E-9414-B0088DEED46B}" destId="{DB457539-E624-354D-96C2-F286CA4C37E8}" srcOrd="0" destOrd="0" parTransId="{55B85C0A-A450-F246-A9B8-DCF086873B7C}" sibTransId="{60B5D1E5-D42B-F043-A3E5-362B0A49BEEF}"/>
    <dgm:cxn modelId="{13D0A7E3-2357-AE49-8263-17A1B6F2E99E}" srcId="{B21B5F22-40F1-2C43-8BE6-6CCCA06F7E50}" destId="{442CAF79-53BC-304C-836A-9A965A5B890E}" srcOrd="0" destOrd="0" parTransId="{A6F1C995-F1D1-6E48-ACB5-DBC4366B6AAE}" sibTransId="{AB917BE9-E481-494E-86B5-6120BA3D94E1}"/>
    <dgm:cxn modelId="{CD2B7BEE-26B1-B442-9292-BEB7FBBC870A}" srcId="{A4B785D5-1AB7-4343-8437-B8C2EFE74FEB}" destId="{A96BB03A-706A-5E4D-A64D-267CBEBFDCC9}" srcOrd="0" destOrd="0" parTransId="{56D890AC-78EC-7C46-8FF3-C8D1DCB9997D}" sibTransId="{9EA81CA5-8434-E042-AB11-EE91C8A06A4A}"/>
    <dgm:cxn modelId="{075BC4FC-F7B9-A042-8884-980E26A37598}" srcId="{4D36194E-EBFF-674C-BF5F-5E12CDFAAFFD}" destId="{A4B785D5-1AB7-4343-8437-B8C2EFE74FEB}" srcOrd="3" destOrd="0" parTransId="{18F17B0F-89BC-4A44-B049-A4808C7D6BB5}" sibTransId="{CE73D1D0-F27C-AB42-BA0B-CC2CF71A5985}"/>
    <dgm:cxn modelId="{106D7F9C-9C7F-C848-975E-C3925F62D972}" type="presParOf" srcId="{61F216E6-284F-9D4F-AF82-6D7652E63ACC}" destId="{CB0E7477-88E1-2C41-9B12-C9CE48CDFDF5}" srcOrd="0" destOrd="0" presId="urn:microsoft.com/office/officeart/2005/8/layout/cycle4"/>
    <dgm:cxn modelId="{2595AB5E-8608-A847-B9CC-E2BA6523FA03}" type="presParOf" srcId="{CB0E7477-88E1-2C41-9B12-C9CE48CDFDF5}" destId="{7DBD8698-156D-AE44-AF22-AB49237AB481}" srcOrd="0" destOrd="0" presId="urn:microsoft.com/office/officeart/2005/8/layout/cycle4"/>
    <dgm:cxn modelId="{77ACB91F-83EB-5748-B478-739F2220B47A}" type="presParOf" srcId="{7DBD8698-156D-AE44-AF22-AB49237AB481}" destId="{6C1FC098-E773-FE42-AACA-1D9181E90ED3}" srcOrd="0" destOrd="0" presId="urn:microsoft.com/office/officeart/2005/8/layout/cycle4"/>
    <dgm:cxn modelId="{C9E7003B-D25B-7D47-BDF4-2872BC454841}" type="presParOf" srcId="{7DBD8698-156D-AE44-AF22-AB49237AB481}" destId="{96655D2B-0E2F-7740-881E-475B7D31EF14}" srcOrd="1" destOrd="0" presId="urn:microsoft.com/office/officeart/2005/8/layout/cycle4"/>
    <dgm:cxn modelId="{B8532B94-B3BA-9B41-A96C-E62443181EC3}" type="presParOf" srcId="{CB0E7477-88E1-2C41-9B12-C9CE48CDFDF5}" destId="{1B3BE396-DCC2-5849-A982-43D8C7BA0341}" srcOrd="1" destOrd="0" presId="urn:microsoft.com/office/officeart/2005/8/layout/cycle4"/>
    <dgm:cxn modelId="{0B0C1162-1AA5-5B43-9A72-33E2A235E5E0}" type="presParOf" srcId="{1B3BE396-DCC2-5849-A982-43D8C7BA0341}" destId="{E91CAB28-E56B-6D42-940D-85D1C4C7530C}" srcOrd="0" destOrd="0" presId="urn:microsoft.com/office/officeart/2005/8/layout/cycle4"/>
    <dgm:cxn modelId="{0CF48035-C9A7-C845-9A66-630DBA8422C4}" type="presParOf" srcId="{1B3BE396-DCC2-5849-A982-43D8C7BA0341}" destId="{4B58B2EF-BFFE-9043-8ABA-1BBBF7B70AE8}" srcOrd="1" destOrd="0" presId="urn:microsoft.com/office/officeart/2005/8/layout/cycle4"/>
    <dgm:cxn modelId="{2E6ADE80-D03B-6F48-968E-CAE9D6A0159D}" type="presParOf" srcId="{CB0E7477-88E1-2C41-9B12-C9CE48CDFDF5}" destId="{12BFDFA5-BC75-684B-A3A2-969201431373}" srcOrd="2" destOrd="0" presId="urn:microsoft.com/office/officeart/2005/8/layout/cycle4"/>
    <dgm:cxn modelId="{BEFE6E70-A37C-7044-8BC1-9C5528CCFB80}" type="presParOf" srcId="{12BFDFA5-BC75-684B-A3A2-969201431373}" destId="{6F57557B-EE48-764F-B423-40B6435142B1}" srcOrd="0" destOrd="0" presId="urn:microsoft.com/office/officeart/2005/8/layout/cycle4"/>
    <dgm:cxn modelId="{9F92674D-B210-CE4B-952E-F0EAE3CC758B}" type="presParOf" srcId="{12BFDFA5-BC75-684B-A3A2-969201431373}" destId="{8B85540A-A673-254D-A339-158CFA612FC1}" srcOrd="1" destOrd="0" presId="urn:microsoft.com/office/officeart/2005/8/layout/cycle4"/>
    <dgm:cxn modelId="{C5EB340E-0258-4041-A762-CD3341416857}" type="presParOf" srcId="{CB0E7477-88E1-2C41-9B12-C9CE48CDFDF5}" destId="{39CE284B-59E0-5140-96BC-6760B43EB747}" srcOrd="3" destOrd="0" presId="urn:microsoft.com/office/officeart/2005/8/layout/cycle4"/>
    <dgm:cxn modelId="{C08A1FD0-7F51-0848-995A-26896E7AA663}" type="presParOf" srcId="{39CE284B-59E0-5140-96BC-6760B43EB747}" destId="{1B4CAF90-91BF-C646-9832-E04F26BB62F4}" srcOrd="0" destOrd="0" presId="urn:microsoft.com/office/officeart/2005/8/layout/cycle4"/>
    <dgm:cxn modelId="{B85E8AEB-E7A3-CD42-A182-8B787B254162}" type="presParOf" srcId="{39CE284B-59E0-5140-96BC-6760B43EB747}" destId="{F7932FBF-CFCA-0C4C-8AB5-E7FABCD4BEE3}" srcOrd="1" destOrd="0" presId="urn:microsoft.com/office/officeart/2005/8/layout/cycle4"/>
    <dgm:cxn modelId="{1AE4DFA1-F64F-1B4F-9C02-8CB8D9DD330E}" type="presParOf" srcId="{CB0E7477-88E1-2C41-9B12-C9CE48CDFDF5}" destId="{08D4B98B-1131-1847-B617-84D7BF730A72}" srcOrd="4" destOrd="0" presId="urn:microsoft.com/office/officeart/2005/8/layout/cycle4"/>
    <dgm:cxn modelId="{EFA541DE-8E52-004A-9B1A-FB7672320918}" type="presParOf" srcId="{61F216E6-284F-9D4F-AF82-6D7652E63ACC}" destId="{40A8A6C3-83D8-6F4F-A457-10AFE54D237D}" srcOrd="1" destOrd="0" presId="urn:microsoft.com/office/officeart/2005/8/layout/cycle4"/>
    <dgm:cxn modelId="{3BC7AB9A-EA30-2A45-91A2-C11853EBE64E}" type="presParOf" srcId="{40A8A6C3-83D8-6F4F-A457-10AFE54D237D}" destId="{E2AB6498-3D56-9C4A-B0C4-4693EE5B5766}" srcOrd="0" destOrd="0" presId="urn:microsoft.com/office/officeart/2005/8/layout/cycle4"/>
    <dgm:cxn modelId="{4D9F09A3-CC75-F142-AFC3-2F20C9115D1D}" type="presParOf" srcId="{40A8A6C3-83D8-6F4F-A457-10AFE54D237D}" destId="{6056562A-80E3-8146-82EC-BB8B70C80035}" srcOrd="1" destOrd="0" presId="urn:microsoft.com/office/officeart/2005/8/layout/cycle4"/>
    <dgm:cxn modelId="{2C54F1B8-6C92-5242-BEDB-3F8A2DD0220D}" type="presParOf" srcId="{40A8A6C3-83D8-6F4F-A457-10AFE54D237D}" destId="{88C0ED1F-570F-3847-BD99-042FB0F3D0FF}" srcOrd="2" destOrd="0" presId="urn:microsoft.com/office/officeart/2005/8/layout/cycle4"/>
    <dgm:cxn modelId="{A42F421C-C4E8-394C-A2BC-FE6D0DC6AC61}" type="presParOf" srcId="{40A8A6C3-83D8-6F4F-A457-10AFE54D237D}" destId="{1242B08B-BE58-C349-9701-0554788A7FC3}" srcOrd="3" destOrd="0" presId="urn:microsoft.com/office/officeart/2005/8/layout/cycle4"/>
    <dgm:cxn modelId="{D7353A38-43B9-A045-847A-A673CB3D4209}" type="presParOf" srcId="{40A8A6C3-83D8-6F4F-A457-10AFE54D237D}" destId="{4EB1F9B7-9EF0-F441-8EEB-6639B236ABBE}" srcOrd="4" destOrd="0" presId="urn:microsoft.com/office/officeart/2005/8/layout/cycle4"/>
    <dgm:cxn modelId="{7A62C5E9-8BE4-A847-BDB1-9CE5740F71C6}" type="presParOf" srcId="{61F216E6-284F-9D4F-AF82-6D7652E63ACC}" destId="{E0F96A6A-0E32-DA48-8286-EE3CEF0B7733}" srcOrd="2" destOrd="0" presId="urn:microsoft.com/office/officeart/2005/8/layout/cycle4"/>
    <dgm:cxn modelId="{B211D8C7-2E55-5946-9757-4780B7C6BBF1}" type="presParOf" srcId="{61F216E6-284F-9D4F-AF82-6D7652E63ACC}" destId="{F5FBB4E0-A2AA-C04C-8815-A846B5F15BC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6194E-EBFF-674C-BF5F-5E12CDFAAFFD}" type="doc">
      <dgm:prSet loTypeId="urn:microsoft.com/office/officeart/2005/8/layout/cycle4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863BB12B-D7DB-824F-9D9D-6F1273A4D32D}">
      <dgm:prSet phldrT="[Text]"/>
      <dgm:spPr/>
      <dgm:t>
        <a:bodyPr/>
        <a:lstStyle/>
        <a:p>
          <a:r>
            <a:rPr lang="en-US" dirty="0"/>
            <a:t>831</a:t>
          </a:r>
        </a:p>
      </dgm:t>
    </dgm:pt>
    <dgm:pt modelId="{250EA57B-2F7F-384D-BCFA-D7409164344B}" type="parTrans" cxnId="{56A39B6E-B36C-754E-8CDF-D756D4210C75}">
      <dgm:prSet/>
      <dgm:spPr/>
      <dgm:t>
        <a:bodyPr/>
        <a:lstStyle/>
        <a:p>
          <a:endParaRPr lang="en-US"/>
        </a:p>
      </dgm:t>
    </dgm:pt>
    <dgm:pt modelId="{7EE76DB3-42A7-2648-96FA-61EF47A08DF8}" type="sibTrans" cxnId="{56A39B6E-B36C-754E-8CDF-D756D4210C75}">
      <dgm:prSet/>
      <dgm:spPr/>
      <dgm:t>
        <a:bodyPr/>
        <a:lstStyle/>
        <a:p>
          <a:endParaRPr lang="en-US"/>
        </a:p>
      </dgm:t>
    </dgm:pt>
    <dgm:pt modelId="{FA70FB1F-1A51-964E-9414-B0088DEED46B}">
      <dgm:prSet phldrT="[Text]"/>
      <dgm:spPr/>
      <dgm:t>
        <a:bodyPr/>
        <a:lstStyle/>
        <a:p>
          <a:r>
            <a:rPr lang="en-US" dirty="0"/>
            <a:t>1,554</a:t>
          </a:r>
        </a:p>
      </dgm:t>
    </dgm:pt>
    <dgm:pt modelId="{E536A804-5AE5-8849-AE11-42E2529A5D12}" type="parTrans" cxnId="{4D081EB2-DE81-6240-AE2E-142DBF2DC025}">
      <dgm:prSet/>
      <dgm:spPr/>
      <dgm:t>
        <a:bodyPr/>
        <a:lstStyle/>
        <a:p>
          <a:endParaRPr lang="en-US"/>
        </a:p>
      </dgm:t>
    </dgm:pt>
    <dgm:pt modelId="{2A76743A-7102-1945-BA21-934EE081B53C}" type="sibTrans" cxnId="{4D081EB2-DE81-6240-AE2E-142DBF2DC025}">
      <dgm:prSet/>
      <dgm:spPr/>
      <dgm:t>
        <a:bodyPr/>
        <a:lstStyle/>
        <a:p>
          <a:endParaRPr lang="en-US"/>
        </a:p>
      </dgm:t>
    </dgm:pt>
    <dgm:pt modelId="{B21B5F22-40F1-2C43-8BE6-6CCCA06F7E50}">
      <dgm:prSet phldrT="[Text]"/>
      <dgm:spPr/>
      <dgm:t>
        <a:bodyPr/>
        <a:lstStyle/>
        <a:p>
          <a:r>
            <a:rPr lang="en-US" dirty="0"/>
            <a:t>24,057</a:t>
          </a:r>
        </a:p>
      </dgm:t>
    </dgm:pt>
    <dgm:pt modelId="{DA81D922-6268-B14B-8A43-CDE0425FC7EB}" type="parTrans" cxnId="{2F174D2C-1ACE-AE4C-A8EC-E4127B1C7CC3}">
      <dgm:prSet/>
      <dgm:spPr/>
      <dgm:t>
        <a:bodyPr/>
        <a:lstStyle/>
        <a:p>
          <a:endParaRPr lang="en-US"/>
        </a:p>
      </dgm:t>
    </dgm:pt>
    <dgm:pt modelId="{DA16B396-0AA1-BE48-86D6-5D633DA30DF7}" type="sibTrans" cxnId="{2F174D2C-1ACE-AE4C-A8EC-E4127B1C7CC3}">
      <dgm:prSet/>
      <dgm:spPr/>
      <dgm:t>
        <a:bodyPr/>
        <a:lstStyle/>
        <a:p>
          <a:endParaRPr lang="en-US"/>
        </a:p>
      </dgm:t>
    </dgm:pt>
    <dgm:pt modelId="{26313D83-924B-D34A-BEFC-E8F0E4570276}">
      <dgm:prSet phldrT="[Text]"/>
      <dgm:spPr/>
      <dgm:t>
        <a:bodyPr/>
        <a:lstStyle/>
        <a:p>
          <a:r>
            <a:rPr lang="en-US" dirty="0"/>
            <a:t>outside buffer</a:t>
          </a:r>
        </a:p>
      </dgm:t>
    </dgm:pt>
    <dgm:pt modelId="{25B8CDAB-2F63-A442-8884-3762E66434E3}" type="parTrans" cxnId="{4EA07448-5E9D-AF4D-8B30-FC46E7D26BA5}">
      <dgm:prSet/>
      <dgm:spPr/>
      <dgm:t>
        <a:bodyPr/>
        <a:lstStyle/>
        <a:p>
          <a:endParaRPr lang="en-US"/>
        </a:p>
      </dgm:t>
    </dgm:pt>
    <dgm:pt modelId="{7C15DBA4-439C-8149-B8BC-1B8285EA3C73}" type="sibTrans" cxnId="{4EA07448-5E9D-AF4D-8B30-FC46E7D26BA5}">
      <dgm:prSet/>
      <dgm:spPr/>
      <dgm:t>
        <a:bodyPr/>
        <a:lstStyle/>
        <a:p>
          <a:endParaRPr lang="en-US"/>
        </a:p>
      </dgm:t>
    </dgm:pt>
    <dgm:pt modelId="{DB457539-E624-354D-96C2-F286CA4C37E8}">
      <dgm:prSet phldrT="[Text]"/>
      <dgm:spPr/>
      <dgm:t>
        <a:bodyPr/>
        <a:lstStyle/>
        <a:p>
          <a:r>
            <a:rPr lang="en-US" dirty="0"/>
            <a:t>outside buffer</a:t>
          </a:r>
        </a:p>
      </dgm:t>
    </dgm:pt>
    <dgm:pt modelId="{55B85C0A-A450-F246-A9B8-DCF086873B7C}" type="parTrans" cxnId="{75B3B4C5-A47C-894B-B7E3-22531B917376}">
      <dgm:prSet/>
      <dgm:spPr/>
      <dgm:t>
        <a:bodyPr/>
        <a:lstStyle/>
        <a:p>
          <a:endParaRPr lang="en-US"/>
        </a:p>
      </dgm:t>
    </dgm:pt>
    <dgm:pt modelId="{60B5D1E5-D42B-F043-A3E5-362B0A49BEEF}" type="sibTrans" cxnId="{75B3B4C5-A47C-894B-B7E3-22531B917376}">
      <dgm:prSet/>
      <dgm:spPr/>
      <dgm:t>
        <a:bodyPr/>
        <a:lstStyle/>
        <a:p>
          <a:endParaRPr lang="en-US"/>
        </a:p>
      </dgm:t>
    </dgm:pt>
    <dgm:pt modelId="{A4B785D5-1AB7-4343-8437-B8C2EFE74FEB}">
      <dgm:prSet phldrT="[Text]"/>
      <dgm:spPr/>
      <dgm:t>
        <a:bodyPr/>
        <a:lstStyle/>
        <a:p>
          <a:r>
            <a:rPr lang="en-US" dirty="0"/>
            <a:t>802</a:t>
          </a:r>
        </a:p>
      </dgm:t>
    </dgm:pt>
    <dgm:pt modelId="{18F17B0F-89BC-4A44-B049-A4808C7D6BB5}" type="parTrans" cxnId="{075BC4FC-F7B9-A042-8884-980E26A37598}">
      <dgm:prSet/>
      <dgm:spPr/>
      <dgm:t>
        <a:bodyPr/>
        <a:lstStyle/>
        <a:p>
          <a:endParaRPr lang="en-US"/>
        </a:p>
      </dgm:t>
    </dgm:pt>
    <dgm:pt modelId="{CE73D1D0-F27C-AB42-BA0B-CC2CF71A5985}" type="sibTrans" cxnId="{075BC4FC-F7B9-A042-8884-980E26A37598}">
      <dgm:prSet/>
      <dgm:spPr/>
      <dgm:t>
        <a:bodyPr/>
        <a:lstStyle/>
        <a:p>
          <a:endParaRPr lang="en-US"/>
        </a:p>
      </dgm:t>
    </dgm:pt>
    <dgm:pt modelId="{A96BB03A-706A-5E4D-A64D-267CBEBFDCC9}">
      <dgm:prSet phldrT="[Text]"/>
      <dgm:spPr/>
      <dgm:t>
        <a:bodyPr/>
        <a:lstStyle/>
        <a:p>
          <a:r>
            <a:rPr lang="en-US" dirty="0"/>
            <a:t>inside buffer</a:t>
          </a:r>
        </a:p>
      </dgm:t>
    </dgm:pt>
    <dgm:pt modelId="{56D890AC-78EC-7C46-8FF3-C8D1DCB9997D}" type="parTrans" cxnId="{CD2B7BEE-26B1-B442-9292-BEB7FBBC870A}">
      <dgm:prSet/>
      <dgm:spPr/>
      <dgm:t>
        <a:bodyPr/>
        <a:lstStyle/>
        <a:p>
          <a:endParaRPr lang="en-US"/>
        </a:p>
      </dgm:t>
    </dgm:pt>
    <dgm:pt modelId="{9EA81CA5-8434-E042-AB11-EE91C8A06A4A}" type="sibTrans" cxnId="{CD2B7BEE-26B1-B442-9292-BEB7FBBC870A}">
      <dgm:prSet/>
      <dgm:spPr/>
      <dgm:t>
        <a:bodyPr/>
        <a:lstStyle/>
        <a:p>
          <a:endParaRPr lang="en-US"/>
        </a:p>
      </dgm:t>
    </dgm:pt>
    <dgm:pt modelId="{1653EDE7-691D-0D4F-A73F-5CDCDCD94507}">
      <dgm:prSet phldrT="[Text]"/>
      <dgm:spPr/>
      <dgm:t>
        <a:bodyPr/>
        <a:lstStyle/>
        <a:p>
          <a:r>
            <a:rPr lang="en-US" dirty="0"/>
            <a:t>above mean </a:t>
          </a:r>
          <a:r>
            <a:rPr lang="en-US" dirty="0" err="1"/>
            <a:t>logsum</a:t>
          </a:r>
          <a:endParaRPr lang="en-US" dirty="0"/>
        </a:p>
      </dgm:t>
    </dgm:pt>
    <dgm:pt modelId="{EEEBB756-FF96-D341-B161-9B2B1E89AE62}" type="parTrans" cxnId="{2381EE57-C424-2D46-86E7-A6706BCB2F47}">
      <dgm:prSet/>
      <dgm:spPr/>
      <dgm:t>
        <a:bodyPr/>
        <a:lstStyle/>
        <a:p>
          <a:endParaRPr lang="en-US"/>
        </a:p>
      </dgm:t>
    </dgm:pt>
    <dgm:pt modelId="{ECCC2C96-6AC0-114B-A7E2-A2E7A2A3940C}" type="sibTrans" cxnId="{2381EE57-C424-2D46-86E7-A6706BCB2F47}">
      <dgm:prSet/>
      <dgm:spPr/>
      <dgm:t>
        <a:bodyPr/>
        <a:lstStyle/>
        <a:p>
          <a:endParaRPr lang="en-US"/>
        </a:p>
      </dgm:t>
    </dgm:pt>
    <dgm:pt modelId="{D59E9479-CFB9-8D4B-8DBC-C849A38FAC9E}">
      <dgm:prSet phldrT="[Text]"/>
      <dgm:spPr/>
      <dgm:t>
        <a:bodyPr/>
        <a:lstStyle/>
        <a:p>
          <a:r>
            <a:rPr lang="en-US" dirty="0"/>
            <a:t>below mean </a:t>
          </a:r>
          <a:r>
            <a:rPr lang="en-US" dirty="0" err="1"/>
            <a:t>logsum</a:t>
          </a:r>
          <a:endParaRPr lang="en-US" dirty="0"/>
        </a:p>
      </dgm:t>
    </dgm:pt>
    <dgm:pt modelId="{8ADD00FE-85EB-0449-9115-0F46B4DCD9D5}" type="parTrans" cxnId="{A9244276-7FB5-9A4B-9EA4-3F70393E8D1D}">
      <dgm:prSet/>
      <dgm:spPr/>
      <dgm:t>
        <a:bodyPr/>
        <a:lstStyle/>
        <a:p>
          <a:endParaRPr lang="en-US"/>
        </a:p>
      </dgm:t>
    </dgm:pt>
    <dgm:pt modelId="{2D38D163-2C7E-3B4B-A104-6491028839D2}" type="sibTrans" cxnId="{A9244276-7FB5-9A4B-9EA4-3F70393E8D1D}">
      <dgm:prSet/>
      <dgm:spPr/>
      <dgm:t>
        <a:bodyPr/>
        <a:lstStyle/>
        <a:p>
          <a:endParaRPr lang="en-US"/>
        </a:p>
      </dgm:t>
    </dgm:pt>
    <dgm:pt modelId="{97868EB2-500D-D949-AB03-75D583A866E5}">
      <dgm:prSet phldrT="[Text]"/>
      <dgm:spPr/>
      <dgm:t>
        <a:bodyPr/>
        <a:lstStyle/>
        <a:p>
          <a:r>
            <a:rPr lang="en-US" dirty="0"/>
            <a:t>below mean </a:t>
          </a:r>
          <a:r>
            <a:rPr lang="en-US" dirty="0" err="1"/>
            <a:t>logsum</a:t>
          </a:r>
          <a:endParaRPr lang="en-US" dirty="0"/>
        </a:p>
      </dgm:t>
    </dgm:pt>
    <dgm:pt modelId="{B809FD12-61F3-E546-8FE0-BF8FCFC81DC0}" type="parTrans" cxnId="{43429043-DD88-4942-981D-26B616A95A53}">
      <dgm:prSet/>
      <dgm:spPr/>
      <dgm:t>
        <a:bodyPr/>
        <a:lstStyle/>
        <a:p>
          <a:endParaRPr lang="en-US"/>
        </a:p>
      </dgm:t>
    </dgm:pt>
    <dgm:pt modelId="{249BAD90-CB1E-6045-A614-0C2DF2FFC38B}" type="sibTrans" cxnId="{43429043-DD88-4942-981D-26B616A95A53}">
      <dgm:prSet/>
      <dgm:spPr/>
      <dgm:t>
        <a:bodyPr/>
        <a:lstStyle/>
        <a:p>
          <a:endParaRPr lang="en-US"/>
        </a:p>
      </dgm:t>
    </dgm:pt>
    <dgm:pt modelId="{442CAF79-53BC-304C-836A-9A965A5B890E}">
      <dgm:prSet phldrT="[Text]"/>
      <dgm:spPr/>
      <dgm:t>
        <a:bodyPr/>
        <a:lstStyle/>
        <a:p>
          <a:r>
            <a:rPr lang="en-US" dirty="0"/>
            <a:t>inside buffer</a:t>
          </a:r>
        </a:p>
      </dgm:t>
    </dgm:pt>
    <dgm:pt modelId="{A6F1C995-F1D1-6E48-ACB5-DBC4366B6AAE}" type="parTrans" cxnId="{13D0A7E3-2357-AE49-8263-17A1B6F2E99E}">
      <dgm:prSet/>
      <dgm:spPr/>
      <dgm:t>
        <a:bodyPr/>
        <a:lstStyle/>
        <a:p>
          <a:endParaRPr lang="en-US"/>
        </a:p>
      </dgm:t>
    </dgm:pt>
    <dgm:pt modelId="{AB917BE9-E481-494E-86B5-6120BA3D94E1}" type="sibTrans" cxnId="{13D0A7E3-2357-AE49-8263-17A1B6F2E99E}">
      <dgm:prSet/>
      <dgm:spPr/>
      <dgm:t>
        <a:bodyPr/>
        <a:lstStyle/>
        <a:p>
          <a:endParaRPr lang="en-US"/>
        </a:p>
      </dgm:t>
    </dgm:pt>
    <dgm:pt modelId="{42C52EFD-CE0B-5545-B24C-7BAEECE3F66F}">
      <dgm:prSet phldrT="[Text]"/>
      <dgm:spPr/>
      <dgm:t>
        <a:bodyPr/>
        <a:lstStyle/>
        <a:p>
          <a:r>
            <a:rPr lang="en-US" dirty="0"/>
            <a:t>above mean </a:t>
          </a:r>
          <a:r>
            <a:rPr lang="en-US" dirty="0" err="1"/>
            <a:t>logsum</a:t>
          </a:r>
          <a:endParaRPr lang="en-US" dirty="0"/>
        </a:p>
      </dgm:t>
    </dgm:pt>
    <dgm:pt modelId="{C9106810-A2AF-F845-B6D6-8C80D171E534}" type="parTrans" cxnId="{C7E461BB-DAEE-1240-8706-8136F9A7ECE2}">
      <dgm:prSet/>
      <dgm:spPr/>
      <dgm:t>
        <a:bodyPr/>
        <a:lstStyle/>
        <a:p>
          <a:endParaRPr lang="en-US"/>
        </a:p>
      </dgm:t>
    </dgm:pt>
    <dgm:pt modelId="{32DB1972-4484-8F4A-BFC0-F6F48CFFC42E}" type="sibTrans" cxnId="{C7E461BB-DAEE-1240-8706-8136F9A7ECE2}">
      <dgm:prSet/>
      <dgm:spPr/>
      <dgm:t>
        <a:bodyPr/>
        <a:lstStyle/>
        <a:p>
          <a:endParaRPr lang="en-US"/>
        </a:p>
      </dgm:t>
    </dgm:pt>
    <dgm:pt modelId="{61F216E6-284F-9D4F-AF82-6D7652E63ACC}" type="pres">
      <dgm:prSet presAssocID="{4D36194E-EBFF-674C-BF5F-5E12CDFAAFF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B0E7477-88E1-2C41-9B12-C9CE48CDFDF5}" type="pres">
      <dgm:prSet presAssocID="{4D36194E-EBFF-674C-BF5F-5E12CDFAAFFD}" presName="children" presStyleCnt="0"/>
      <dgm:spPr/>
    </dgm:pt>
    <dgm:pt modelId="{7DBD8698-156D-AE44-AF22-AB49237AB481}" type="pres">
      <dgm:prSet presAssocID="{4D36194E-EBFF-674C-BF5F-5E12CDFAAFFD}" presName="child1group" presStyleCnt="0"/>
      <dgm:spPr/>
    </dgm:pt>
    <dgm:pt modelId="{6C1FC098-E773-FE42-AACA-1D9181E90ED3}" type="pres">
      <dgm:prSet presAssocID="{4D36194E-EBFF-674C-BF5F-5E12CDFAAFFD}" presName="child1" presStyleLbl="bgAcc1" presStyleIdx="0" presStyleCnt="4"/>
      <dgm:spPr/>
    </dgm:pt>
    <dgm:pt modelId="{96655D2B-0E2F-7740-881E-475B7D31EF14}" type="pres">
      <dgm:prSet presAssocID="{4D36194E-EBFF-674C-BF5F-5E12CDFAAFFD}" presName="child1Text" presStyleLbl="bgAcc1" presStyleIdx="0" presStyleCnt="4">
        <dgm:presLayoutVars>
          <dgm:bulletEnabled val="1"/>
        </dgm:presLayoutVars>
      </dgm:prSet>
      <dgm:spPr/>
    </dgm:pt>
    <dgm:pt modelId="{1B3BE396-DCC2-5849-A982-43D8C7BA0341}" type="pres">
      <dgm:prSet presAssocID="{4D36194E-EBFF-674C-BF5F-5E12CDFAAFFD}" presName="child2group" presStyleCnt="0"/>
      <dgm:spPr/>
    </dgm:pt>
    <dgm:pt modelId="{E91CAB28-E56B-6D42-940D-85D1C4C7530C}" type="pres">
      <dgm:prSet presAssocID="{4D36194E-EBFF-674C-BF5F-5E12CDFAAFFD}" presName="child2" presStyleLbl="bgAcc1" presStyleIdx="1" presStyleCnt="4"/>
      <dgm:spPr/>
    </dgm:pt>
    <dgm:pt modelId="{4B58B2EF-BFFE-9043-8ABA-1BBBF7B70AE8}" type="pres">
      <dgm:prSet presAssocID="{4D36194E-EBFF-674C-BF5F-5E12CDFAAFFD}" presName="child2Text" presStyleLbl="bgAcc1" presStyleIdx="1" presStyleCnt="4">
        <dgm:presLayoutVars>
          <dgm:bulletEnabled val="1"/>
        </dgm:presLayoutVars>
      </dgm:prSet>
      <dgm:spPr/>
    </dgm:pt>
    <dgm:pt modelId="{12BFDFA5-BC75-684B-A3A2-969201431373}" type="pres">
      <dgm:prSet presAssocID="{4D36194E-EBFF-674C-BF5F-5E12CDFAAFFD}" presName="child3group" presStyleCnt="0"/>
      <dgm:spPr/>
    </dgm:pt>
    <dgm:pt modelId="{6F57557B-EE48-764F-B423-40B6435142B1}" type="pres">
      <dgm:prSet presAssocID="{4D36194E-EBFF-674C-BF5F-5E12CDFAAFFD}" presName="child3" presStyleLbl="bgAcc1" presStyleIdx="2" presStyleCnt="4"/>
      <dgm:spPr/>
    </dgm:pt>
    <dgm:pt modelId="{8B85540A-A673-254D-A339-158CFA612FC1}" type="pres">
      <dgm:prSet presAssocID="{4D36194E-EBFF-674C-BF5F-5E12CDFAAFFD}" presName="child3Text" presStyleLbl="bgAcc1" presStyleIdx="2" presStyleCnt="4">
        <dgm:presLayoutVars>
          <dgm:bulletEnabled val="1"/>
        </dgm:presLayoutVars>
      </dgm:prSet>
      <dgm:spPr/>
    </dgm:pt>
    <dgm:pt modelId="{39CE284B-59E0-5140-96BC-6760B43EB747}" type="pres">
      <dgm:prSet presAssocID="{4D36194E-EBFF-674C-BF5F-5E12CDFAAFFD}" presName="child4group" presStyleCnt="0"/>
      <dgm:spPr/>
    </dgm:pt>
    <dgm:pt modelId="{1B4CAF90-91BF-C646-9832-E04F26BB62F4}" type="pres">
      <dgm:prSet presAssocID="{4D36194E-EBFF-674C-BF5F-5E12CDFAAFFD}" presName="child4" presStyleLbl="bgAcc1" presStyleIdx="3" presStyleCnt="4"/>
      <dgm:spPr/>
    </dgm:pt>
    <dgm:pt modelId="{F7932FBF-CFCA-0C4C-8AB5-E7FABCD4BEE3}" type="pres">
      <dgm:prSet presAssocID="{4D36194E-EBFF-674C-BF5F-5E12CDFAAFFD}" presName="child4Text" presStyleLbl="bgAcc1" presStyleIdx="3" presStyleCnt="4">
        <dgm:presLayoutVars>
          <dgm:bulletEnabled val="1"/>
        </dgm:presLayoutVars>
      </dgm:prSet>
      <dgm:spPr/>
    </dgm:pt>
    <dgm:pt modelId="{08D4B98B-1131-1847-B617-84D7BF730A72}" type="pres">
      <dgm:prSet presAssocID="{4D36194E-EBFF-674C-BF5F-5E12CDFAAFFD}" presName="childPlaceholder" presStyleCnt="0"/>
      <dgm:spPr/>
    </dgm:pt>
    <dgm:pt modelId="{40A8A6C3-83D8-6F4F-A457-10AFE54D237D}" type="pres">
      <dgm:prSet presAssocID="{4D36194E-EBFF-674C-BF5F-5E12CDFAAFFD}" presName="circle" presStyleCnt="0"/>
      <dgm:spPr/>
    </dgm:pt>
    <dgm:pt modelId="{E2AB6498-3D56-9C4A-B0C4-4693EE5B5766}" type="pres">
      <dgm:prSet presAssocID="{4D36194E-EBFF-674C-BF5F-5E12CDFAAFFD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056562A-80E3-8146-82EC-BB8B70C80035}" type="pres">
      <dgm:prSet presAssocID="{4D36194E-EBFF-674C-BF5F-5E12CDFAAFFD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8C0ED1F-570F-3847-BD99-042FB0F3D0FF}" type="pres">
      <dgm:prSet presAssocID="{4D36194E-EBFF-674C-BF5F-5E12CDFAAFFD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242B08B-BE58-C349-9701-0554788A7FC3}" type="pres">
      <dgm:prSet presAssocID="{4D36194E-EBFF-674C-BF5F-5E12CDFAAFFD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EB1F9B7-9EF0-F441-8EEB-6639B236ABBE}" type="pres">
      <dgm:prSet presAssocID="{4D36194E-EBFF-674C-BF5F-5E12CDFAAFFD}" presName="quadrantPlaceholder" presStyleCnt="0"/>
      <dgm:spPr/>
    </dgm:pt>
    <dgm:pt modelId="{E0F96A6A-0E32-DA48-8286-EE3CEF0B7733}" type="pres">
      <dgm:prSet presAssocID="{4D36194E-EBFF-674C-BF5F-5E12CDFAAFFD}" presName="center1" presStyleLbl="fgShp" presStyleIdx="0" presStyleCnt="2"/>
      <dgm:spPr>
        <a:noFill/>
        <a:ln>
          <a:noFill/>
        </a:ln>
      </dgm:spPr>
    </dgm:pt>
    <dgm:pt modelId="{F5FBB4E0-A2AA-C04C-8815-A846B5F15BC3}" type="pres">
      <dgm:prSet presAssocID="{4D36194E-EBFF-674C-BF5F-5E12CDFAAFFD}" presName="center2" presStyleLbl="fgShp" presStyleIdx="1" presStyleCnt="2"/>
      <dgm:spPr>
        <a:noFill/>
        <a:ln>
          <a:noFill/>
        </a:ln>
      </dgm:spPr>
    </dgm:pt>
  </dgm:ptLst>
  <dgm:cxnLst>
    <dgm:cxn modelId="{775A8F02-536F-2947-A1FC-CBDD3B73BBE6}" type="presOf" srcId="{26313D83-924B-D34A-BEFC-E8F0E4570276}" destId="{6C1FC098-E773-FE42-AACA-1D9181E90ED3}" srcOrd="0" destOrd="0" presId="urn:microsoft.com/office/officeart/2005/8/layout/cycle4"/>
    <dgm:cxn modelId="{F4961605-9481-3B4E-A1F1-81F7B59FBA2D}" type="presOf" srcId="{DB457539-E624-354D-96C2-F286CA4C37E8}" destId="{4B58B2EF-BFFE-9043-8ABA-1BBBF7B70AE8}" srcOrd="1" destOrd="0" presId="urn:microsoft.com/office/officeart/2005/8/layout/cycle4"/>
    <dgm:cxn modelId="{0C700107-30D6-E547-8F53-52847A933967}" type="presOf" srcId="{863BB12B-D7DB-824F-9D9D-6F1273A4D32D}" destId="{E2AB6498-3D56-9C4A-B0C4-4693EE5B5766}" srcOrd="0" destOrd="0" presId="urn:microsoft.com/office/officeart/2005/8/layout/cycle4"/>
    <dgm:cxn modelId="{5979400E-E04D-D949-86F2-0AE5FBF9A865}" type="presOf" srcId="{42C52EFD-CE0B-5545-B24C-7BAEECE3F66F}" destId="{6F57557B-EE48-764F-B423-40B6435142B1}" srcOrd="0" destOrd="1" presId="urn:microsoft.com/office/officeart/2005/8/layout/cycle4"/>
    <dgm:cxn modelId="{5290D81A-8AFC-0242-B117-CF9E5F3DE31D}" type="presOf" srcId="{A4B785D5-1AB7-4343-8437-B8C2EFE74FEB}" destId="{1242B08B-BE58-C349-9701-0554788A7FC3}" srcOrd="0" destOrd="0" presId="urn:microsoft.com/office/officeart/2005/8/layout/cycle4"/>
    <dgm:cxn modelId="{2F174D2C-1ACE-AE4C-A8EC-E4127B1C7CC3}" srcId="{4D36194E-EBFF-674C-BF5F-5E12CDFAAFFD}" destId="{B21B5F22-40F1-2C43-8BE6-6CCCA06F7E50}" srcOrd="2" destOrd="0" parTransId="{DA81D922-6268-B14B-8A43-CDE0425FC7EB}" sibTransId="{DA16B396-0AA1-BE48-86D6-5D633DA30DF7}"/>
    <dgm:cxn modelId="{BD70743C-DC91-0F43-B316-2289FCE61772}" type="presOf" srcId="{26313D83-924B-D34A-BEFC-E8F0E4570276}" destId="{96655D2B-0E2F-7740-881E-475B7D31EF14}" srcOrd="1" destOrd="0" presId="urn:microsoft.com/office/officeart/2005/8/layout/cycle4"/>
    <dgm:cxn modelId="{7B43E342-D017-434E-B8D5-12F3CD0CE2B5}" type="presOf" srcId="{4D36194E-EBFF-674C-BF5F-5E12CDFAAFFD}" destId="{61F216E6-284F-9D4F-AF82-6D7652E63ACC}" srcOrd="0" destOrd="0" presId="urn:microsoft.com/office/officeart/2005/8/layout/cycle4"/>
    <dgm:cxn modelId="{43429043-DD88-4942-981D-26B616A95A53}" srcId="{A4B785D5-1AB7-4343-8437-B8C2EFE74FEB}" destId="{97868EB2-500D-D949-AB03-75D583A866E5}" srcOrd="1" destOrd="0" parTransId="{B809FD12-61F3-E546-8FE0-BF8FCFC81DC0}" sibTransId="{249BAD90-CB1E-6045-A614-0C2DF2FFC38B}"/>
    <dgm:cxn modelId="{79481646-24C0-534E-8AA1-9C7125B45DFF}" type="presOf" srcId="{442CAF79-53BC-304C-836A-9A965A5B890E}" destId="{6F57557B-EE48-764F-B423-40B6435142B1}" srcOrd="0" destOrd="0" presId="urn:microsoft.com/office/officeart/2005/8/layout/cycle4"/>
    <dgm:cxn modelId="{D5784E48-A96E-0A45-853F-8693B0E11157}" type="presOf" srcId="{97868EB2-500D-D949-AB03-75D583A866E5}" destId="{F7932FBF-CFCA-0C4C-8AB5-E7FABCD4BEE3}" srcOrd="1" destOrd="1" presId="urn:microsoft.com/office/officeart/2005/8/layout/cycle4"/>
    <dgm:cxn modelId="{4EA07448-5E9D-AF4D-8B30-FC46E7D26BA5}" srcId="{863BB12B-D7DB-824F-9D9D-6F1273A4D32D}" destId="{26313D83-924B-D34A-BEFC-E8F0E4570276}" srcOrd="0" destOrd="0" parTransId="{25B8CDAB-2F63-A442-8884-3762E66434E3}" sibTransId="{7C15DBA4-439C-8149-B8BC-1B8285EA3C73}"/>
    <dgm:cxn modelId="{5C54604D-E67C-3841-92F9-589031031697}" type="presOf" srcId="{42C52EFD-CE0B-5545-B24C-7BAEECE3F66F}" destId="{8B85540A-A673-254D-A339-158CFA612FC1}" srcOrd="1" destOrd="1" presId="urn:microsoft.com/office/officeart/2005/8/layout/cycle4"/>
    <dgm:cxn modelId="{5DA36056-78B8-C841-882A-7568E1489E5B}" type="presOf" srcId="{B21B5F22-40F1-2C43-8BE6-6CCCA06F7E50}" destId="{88C0ED1F-570F-3847-BD99-042FB0F3D0FF}" srcOrd="0" destOrd="0" presId="urn:microsoft.com/office/officeart/2005/8/layout/cycle4"/>
    <dgm:cxn modelId="{2381EE57-C424-2D46-86E7-A6706BCB2F47}" srcId="{FA70FB1F-1A51-964E-9414-B0088DEED46B}" destId="{1653EDE7-691D-0D4F-A73F-5CDCDCD94507}" srcOrd="1" destOrd="0" parTransId="{EEEBB756-FF96-D341-B161-9B2B1E89AE62}" sibTransId="{ECCC2C96-6AC0-114B-A7E2-A2E7A2A3940C}"/>
    <dgm:cxn modelId="{4DB9805B-91E2-BD4C-B37D-25F6C6C23BED}" type="presOf" srcId="{FA70FB1F-1A51-964E-9414-B0088DEED46B}" destId="{6056562A-80E3-8146-82EC-BB8B70C80035}" srcOrd="0" destOrd="0" presId="urn:microsoft.com/office/officeart/2005/8/layout/cycle4"/>
    <dgm:cxn modelId="{F4A1255D-9FCC-B847-883B-8FA3185219A3}" type="presOf" srcId="{1653EDE7-691D-0D4F-A73F-5CDCDCD94507}" destId="{E91CAB28-E56B-6D42-940D-85D1C4C7530C}" srcOrd="0" destOrd="1" presId="urn:microsoft.com/office/officeart/2005/8/layout/cycle4"/>
    <dgm:cxn modelId="{F9D64B67-3DF3-B242-9148-6574FD48E530}" type="presOf" srcId="{97868EB2-500D-D949-AB03-75D583A866E5}" destId="{1B4CAF90-91BF-C646-9832-E04F26BB62F4}" srcOrd="0" destOrd="1" presId="urn:microsoft.com/office/officeart/2005/8/layout/cycle4"/>
    <dgm:cxn modelId="{1F498C6E-176B-6D41-A8C4-6E33280EDCF7}" type="presOf" srcId="{442CAF79-53BC-304C-836A-9A965A5B890E}" destId="{8B85540A-A673-254D-A339-158CFA612FC1}" srcOrd="1" destOrd="0" presId="urn:microsoft.com/office/officeart/2005/8/layout/cycle4"/>
    <dgm:cxn modelId="{56A39B6E-B36C-754E-8CDF-D756D4210C75}" srcId="{4D36194E-EBFF-674C-BF5F-5E12CDFAAFFD}" destId="{863BB12B-D7DB-824F-9D9D-6F1273A4D32D}" srcOrd="0" destOrd="0" parTransId="{250EA57B-2F7F-384D-BCFA-D7409164344B}" sibTransId="{7EE76DB3-42A7-2648-96FA-61EF47A08DF8}"/>
    <dgm:cxn modelId="{A9244276-7FB5-9A4B-9EA4-3F70393E8D1D}" srcId="{863BB12B-D7DB-824F-9D9D-6F1273A4D32D}" destId="{D59E9479-CFB9-8D4B-8DBC-C849A38FAC9E}" srcOrd="1" destOrd="0" parTransId="{8ADD00FE-85EB-0449-9115-0F46B4DCD9D5}" sibTransId="{2D38D163-2C7E-3B4B-A104-6491028839D2}"/>
    <dgm:cxn modelId="{6E5F7179-1F13-8A4D-B89C-7AD887CE2413}" type="presOf" srcId="{1653EDE7-691D-0D4F-A73F-5CDCDCD94507}" destId="{4B58B2EF-BFFE-9043-8ABA-1BBBF7B70AE8}" srcOrd="1" destOrd="1" presId="urn:microsoft.com/office/officeart/2005/8/layout/cycle4"/>
    <dgm:cxn modelId="{0282E292-23A6-BD40-8082-D1259F05FF00}" type="presOf" srcId="{DB457539-E624-354D-96C2-F286CA4C37E8}" destId="{E91CAB28-E56B-6D42-940D-85D1C4C7530C}" srcOrd="0" destOrd="0" presId="urn:microsoft.com/office/officeart/2005/8/layout/cycle4"/>
    <dgm:cxn modelId="{0CC3A19C-388F-4F49-9385-4BB64B1DD256}" type="presOf" srcId="{D59E9479-CFB9-8D4B-8DBC-C849A38FAC9E}" destId="{6C1FC098-E773-FE42-AACA-1D9181E90ED3}" srcOrd="0" destOrd="1" presId="urn:microsoft.com/office/officeart/2005/8/layout/cycle4"/>
    <dgm:cxn modelId="{4F77F29C-1C5A-EE4C-91CB-E05E8D477C84}" type="presOf" srcId="{A96BB03A-706A-5E4D-A64D-267CBEBFDCC9}" destId="{1B4CAF90-91BF-C646-9832-E04F26BB62F4}" srcOrd="0" destOrd="0" presId="urn:microsoft.com/office/officeart/2005/8/layout/cycle4"/>
    <dgm:cxn modelId="{4D081EB2-DE81-6240-AE2E-142DBF2DC025}" srcId="{4D36194E-EBFF-674C-BF5F-5E12CDFAAFFD}" destId="{FA70FB1F-1A51-964E-9414-B0088DEED46B}" srcOrd="1" destOrd="0" parTransId="{E536A804-5AE5-8849-AE11-42E2529A5D12}" sibTransId="{2A76743A-7102-1945-BA21-934EE081B53C}"/>
    <dgm:cxn modelId="{7F6A8DB3-A572-DD49-A32A-452CCC606EB2}" type="presOf" srcId="{D59E9479-CFB9-8D4B-8DBC-C849A38FAC9E}" destId="{96655D2B-0E2F-7740-881E-475B7D31EF14}" srcOrd="1" destOrd="1" presId="urn:microsoft.com/office/officeart/2005/8/layout/cycle4"/>
    <dgm:cxn modelId="{B54463B8-B703-E048-9299-C3E435DF2703}" type="presOf" srcId="{A96BB03A-706A-5E4D-A64D-267CBEBFDCC9}" destId="{F7932FBF-CFCA-0C4C-8AB5-E7FABCD4BEE3}" srcOrd="1" destOrd="0" presId="urn:microsoft.com/office/officeart/2005/8/layout/cycle4"/>
    <dgm:cxn modelId="{C7E461BB-DAEE-1240-8706-8136F9A7ECE2}" srcId="{B21B5F22-40F1-2C43-8BE6-6CCCA06F7E50}" destId="{42C52EFD-CE0B-5545-B24C-7BAEECE3F66F}" srcOrd="1" destOrd="0" parTransId="{C9106810-A2AF-F845-B6D6-8C80D171E534}" sibTransId="{32DB1972-4484-8F4A-BFC0-F6F48CFFC42E}"/>
    <dgm:cxn modelId="{75B3B4C5-A47C-894B-B7E3-22531B917376}" srcId="{FA70FB1F-1A51-964E-9414-B0088DEED46B}" destId="{DB457539-E624-354D-96C2-F286CA4C37E8}" srcOrd="0" destOrd="0" parTransId="{55B85C0A-A450-F246-A9B8-DCF086873B7C}" sibTransId="{60B5D1E5-D42B-F043-A3E5-362B0A49BEEF}"/>
    <dgm:cxn modelId="{13D0A7E3-2357-AE49-8263-17A1B6F2E99E}" srcId="{B21B5F22-40F1-2C43-8BE6-6CCCA06F7E50}" destId="{442CAF79-53BC-304C-836A-9A965A5B890E}" srcOrd="0" destOrd="0" parTransId="{A6F1C995-F1D1-6E48-ACB5-DBC4366B6AAE}" sibTransId="{AB917BE9-E481-494E-86B5-6120BA3D94E1}"/>
    <dgm:cxn modelId="{CD2B7BEE-26B1-B442-9292-BEB7FBBC870A}" srcId="{A4B785D5-1AB7-4343-8437-B8C2EFE74FEB}" destId="{A96BB03A-706A-5E4D-A64D-267CBEBFDCC9}" srcOrd="0" destOrd="0" parTransId="{56D890AC-78EC-7C46-8FF3-C8D1DCB9997D}" sibTransId="{9EA81CA5-8434-E042-AB11-EE91C8A06A4A}"/>
    <dgm:cxn modelId="{075BC4FC-F7B9-A042-8884-980E26A37598}" srcId="{4D36194E-EBFF-674C-BF5F-5E12CDFAAFFD}" destId="{A4B785D5-1AB7-4343-8437-B8C2EFE74FEB}" srcOrd="3" destOrd="0" parTransId="{18F17B0F-89BC-4A44-B049-A4808C7D6BB5}" sibTransId="{CE73D1D0-F27C-AB42-BA0B-CC2CF71A5985}"/>
    <dgm:cxn modelId="{106D7F9C-9C7F-C848-975E-C3925F62D972}" type="presParOf" srcId="{61F216E6-284F-9D4F-AF82-6D7652E63ACC}" destId="{CB0E7477-88E1-2C41-9B12-C9CE48CDFDF5}" srcOrd="0" destOrd="0" presId="urn:microsoft.com/office/officeart/2005/8/layout/cycle4"/>
    <dgm:cxn modelId="{2595AB5E-8608-A847-B9CC-E2BA6523FA03}" type="presParOf" srcId="{CB0E7477-88E1-2C41-9B12-C9CE48CDFDF5}" destId="{7DBD8698-156D-AE44-AF22-AB49237AB481}" srcOrd="0" destOrd="0" presId="urn:microsoft.com/office/officeart/2005/8/layout/cycle4"/>
    <dgm:cxn modelId="{77ACB91F-83EB-5748-B478-739F2220B47A}" type="presParOf" srcId="{7DBD8698-156D-AE44-AF22-AB49237AB481}" destId="{6C1FC098-E773-FE42-AACA-1D9181E90ED3}" srcOrd="0" destOrd="0" presId="urn:microsoft.com/office/officeart/2005/8/layout/cycle4"/>
    <dgm:cxn modelId="{C9E7003B-D25B-7D47-BDF4-2872BC454841}" type="presParOf" srcId="{7DBD8698-156D-AE44-AF22-AB49237AB481}" destId="{96655D2B-0E2F-7740-881E-475B7D31EF14}" srcOrd="1" destOrd="0" presId="urn:microsoft.com/office/officeart/2005/8/layout/cycle4"/>
    <dgm:cxn modelId="{B8532B94-B3BA-9B41-A96C-E62443181EC3}" type="presParOf" srcId="{CB0E7477-88E1-2C41-9B12-C9CE48CDFDF5}" destId="{1B3BE396-DCC2-5849-A982-43D8C7BA0341}" srcOrd="1" destOrd="0" presId="urn:microsoft.com/office/officeart/2005/8/layout/cycle4"/>
    <dgm:cxn modelId="{0B0C1162-1AA5-5B43-9A72-33E2A235E5E0}" type="presParOf" srcId="{1B3BE396-DCC2-5849-A982-43D8C7BA0341}" destId="{E91CAB28-E56B-6D42-940D-85D1C4C7530C}" srcOrd="0" destOrd="0" presId="urn:microsoft.com/office/officeart/2005/8/layout/cycle4"/>
    <dgm:cxn modelId="{0CF48035-C9A7-C845-9A66-630DBA8422C4}" type="presParOf" srcId="{1B3BE396-DCC2-5849-A982-43D8C7BA0341}" destId="{4B58B2EF-BFFE-9043-8ABA-1BBBF7B70AE8}" srcOrd="1" destOrd="0" presId="urn:microsoft.com/office/officeart/2005/8/layout/cycle4"/>
    <dgm:cxn modelId="{2E6ADE80-D03B-6F48-968E-CAE9D6A0159D}" type="presParOf" srcId="{CB0E7477-88E1-2C41-9B12-C9CE48CDFDF5}" destId="{12BFDFA5-BC75-684B-A3A2-969201431373}" srcOrd="2" destOrd="0" presId="urn:microsoft.com/office/officeart/2005/8/layout/cycle4"/>
    <dgm:cxn modelId="{BEFE6E70-A37C-7044-8BC1-9C5528CCFB80}" type="presParOf" srcId="{12BFDFA5-BC75-684B-A3A2-969201431373}" destId="{6F57557B-EE48-764F-B423-40B6435142B1}" srcOrd="0" destOrd="0" presId="urn:microsoft.com/office/officeart/2005/8/layout/cycle4"/>
    <dgm:cxn modelId="{9F92674D-B210-CE4B-952E-F0EAE3CC758B}" type="presParOf" srcId="{12BFDFA5-BC75-684B-A3A2-969201431373}" destId="{8B85540A-A673-254D-A339-158CFA612FC1}" srcOrd="1" destOrd="0" presId="urn:microsoft.com/office/officeart/2005/8/layout/cycle4"/>
    <dgm:cxn modelId="{C5EB340E-0258-4041-A762-CD3341416857}" type="presParOf" srcId="{CB0E7477-88E1-2C41-9B12-C9CE48CDFDF5}" destId="{39CE284B-59E0-5140-96BC-6760B43EB747}" srcOrd="3" destOrd="0" presId="urn:microsoft.com/office/officeart/2005/8/layout/cycle4"/>
    <dgm:cxn modelId="{C08A1FD0-7F51-0848-995A-26896E7AA663}" type="presParOf" srcId="{39CE284B-59E0-5140-96BC-6760B43EB747}" destId="{1B4CAF90-91BF-C646-9832-E04F26BB62F4}" srcOrd="0" destOrd="0" presId="urn:microsoft.com/office/officeart/2005/8/layout/cycle4"/>
    <dgm:cxn modelId="{B85E8AEB-E7A3-CD42-A182-8B787B254162}" type="presParOf" srcId="{39CE284B-59E0-5140-96BC-6760B43EB747}" destId="{F7932FBF-CFCA-0C4C-8AB5-E7FABCD4BEE3}" srcOrd="1" destOrd="0" presId="urn:microsoft.com/office/officeart/2005/8/layout/cycle4"/>
    <dgm:cxn modelId="{1AE4DFA1-F64F-1B4F-9C02-8CB8D9DD330E}" type="presParOf" srcId="{CB0E7477-88E1-2C41-9B12-C9CE48CDFDF5}" destId="{08D4B98B-1131-1847-B617-84D7BF730A72}" srcOrd="4" destOrd="0" presId="urn:microsoft.com/office/officeart/2005/8/layout/cycle4"/>
    <dgm:cxn modelId="{EFA541DE-8E52-004A-9B1A-FB7672320918}" type="presParOf" srcId="{61F216E6-284F-9D4F-AF82-6D7652E63ACC}" destId="{40A8A6C3-83D8-6F4F-A457-10AFE54D237D}" srcOrd="1" destOrd="0" presId="urn:microsoft.com/office/officeart/2005/8/layout/cycle4"/>
    <dgm:cxn modelId="{3BC7AB9A-EA30-2A45-91A2-C11853EBE64E}" type="presParOf" srcId="{40A8A6C3-83D8-6F4F-A457-10AFE54D237D}" destId="{E2AB6498-3D56-9C4A-B0C4-4693EE5B5766}" srcOrd="0" destOrd="0" presId="urn:microsoft.com/office/officeart/2005/8/layout/cycle4"/>
    <dgm:cxn modelId="{4D9F09A3-CC75-F142-AFC3-2F20C9115D1D}" type="presParOf" srcId="{40A8A6C3-83D8-6F4F-A457-10AFE54D237D}" destId="{6056562A-80E3-8146-82EC-BB8B70C80035}" srcOrd="1" destOrd="0" presId="urn:microsoft.com/office/officeart/2005/8/layout/cycle4"/>
    <dgm:cxn modelId="{2C54F1B8-6C92-5242-BEDB-3F8A2DD0220D}" type="presParOf" srcId="{40A8A6C3-83D8-6F4F-A457-10AFE54D237D}" destId="{88C0ED1F-570F-3847-BD99-042FB0F3D0FF}" srcOrd="2" destOrd="0" presId="urn:microsoft.com/office/officeart/2005/8/layout/cycle4"/>
    <dgm:cxn modelId="{A42F421C-C4E8-394C-A2BC-FE6D0DC6AC61}" type="presParOf" srcId="{40A8A6C3-83D8-6F4F-A457-10AFE54D237D}" destId="{1242B08B-BE58-C349-9701-0554788A7FC3}" srcOrd="3" destOrd="0" presId="urn:microsoft.com/office/officeart/2005/8/layout/cycle4"/>
    <dgm:cxn modelId="{D7353A38-43B9-A045-847A-A673CB3D4209}" type="presParOf" srcId="{40A8A6C3-83D8-6F4F-A457-10AFE54D237D}" destId="{4EB1F9B7-9EF0-F441-8EEB-6639B236ABBE}" srcOrd="4" destOrd="0" presId="urn:microsoft.com/office/officeart/2005/8/layout/cycle4"/>
    <dgm:cxn modelId="{7A62C5E9-8BE4-A847-BDB1-9CE5740F71C6}" type="presParOf" srcId="{61F216E6-284F-9D4F-AF82-6D7652E63ACC}" destId="{E0F96A6A-0E32-DA48-8286-EE3CEF0B7733}" srcOrd="2" destOrd="0" presId="urn:microsoft.com/office/officeart/2005/8/layout/cycle4"/>
    <dgm:cxn modelId="{B211D8C7-2E55-5946-9757-4780B7C6BBF1}" type="presParOf" srcId="{61F216E6-284F-9D4F-AF82-6D7652E63ACC}" destId="{F5FBB4E0-A2AA-C04C-8815-A846B5F15BC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92E50-B061-EE42-BE0D-B87CB283EA73}">
      <dsp:nvSpPr>
        <dsp:cNvPr id="0" name=""/>
        <dsp:cNvSpPr/>
      </dsp:nvSpPr>
      <dsp:spPr>
        <a:xfrm>
          <a:off x="4530" y="1652400"/>
          <a:ext cx="1825098" cy="1505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 polygons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Number of devices in </a:t>
          </a:r>
          <a:r>
            <a:rPr lang="en-US" sz="1500" kern="1200" dirty="0" err="1"/>
            <a:t>p'gon</a:t>
          </a:r>
          <a:r>
            <a:rPr lang="en-US" sz="1500" kern="1200" dirty="0"/>
            <a:t> by home block group</a:t>
          </a:r>
        </a:p>
      </dsp:txBody>
      <dsp:txXfrm>
        <a:off x="39172" y="1687042"/>
        <a:ext cx="1755814" cy="1113471"/>
      </dsp:txXfrm>
    </dsp:sp>
    <dsp:sp modelId="{AB2C93B4-8F7B-5748-89F5-E65EE5E4A687}">
      <dsp:nvSpPr>
        <dsp:cNvPr id="0" name=""/>
        <dsp:cNvSpPr/>
      </dsp:nvSpPr>
      <dsp:spPr>
        <a:xfrm>
          <a:off x="1058772" y="2113583"/>
          <a:ext cx="1861083" cy="1861083"/>
        </a:xfrm>
        <a:prstGeom prst="leftCircularArrow">
          <a:avLst>
            <a:gd name="adj1" fmla="val 2345"/>
            <a:gd name="adj2" fmla="val 283203"/>
            <a:gd name="adj3" fmla="val 2058714"/>
            <a:gd name="adj4" fmla="val 9024489"/>
            <a:gd name="adj5" fmla="val 273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9A053-6D3B-5545-89D4-0A72108FD5B1}">
      <dsp:nvSpPr>
        <dsp:cNvPr id="0" name=""/>
        <dsp:cNvSpPr/>
      </dsp:nvSpPr>
      <dsp:spPr>
        <a:xfrm>
          <a:off x="410108" y="2835155"/>
          <a:ext cx="1622310" cy="645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LBS Data</a:t>
          </a:r>
        </a:p>
      </dsp:txBody>
      <dsp:txXfrm>
        <a:off x="429003" y="2854050"/>
        <a:ext cx="1584520" cy="607349"/>
      </dsp:txXfrm>
    </dsp:sp>
    <dsp:sp modelId="{7E1DDA8B-ABBA-F649-890C-D043561B900B}">
      <dsp:nvSpPr>
        <dsp:cNvPr id="0" name=""/>
        <dsp:cNvSpPr/>
      </dsp:nvSpPr>
      <dsp:spPr>
        <a:xfrm>
          <a:off x="2240254" y="1652400"/>
          <a:ext cx="1825098" cy="1505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What percent of devices in a block group go to each resource? </a:t>
          </a:r>
        </a:p>
      </dsp:txBody>
      <dsp:txXfrm>
        <a:off x="2274896" y="2009611"/>
        <a:ext cx="1755814" cy="1113471"/>
      </dsp:txXfrm>
    </dsp:sp>
    <dsp:sp modelId="{30CF37D5-DD3A-8542-B19A-6E423D3160E6}">
      <dsp:nvSpPr>
        <dsp:cNvPr id="0" name=""/>
        <dsp:cNvSpPr/>
      </dsp:nvSpPr>
      <dsp:spPr>
        <a:xfrm>
          <a:off x="3279287" y="776435"/>
          <a:ext cx="2094291" cy="2094291"/>
        </a:xfrm>
        <a:prstGeom prst="circularArrow">
          <a:avLst>
            <a:gd name="adj1" fmla="val 2084"/>
            <a:gd name="adj2" fmla="val 250161"/>
            <a:gd name="adj3" fmla="val 19574328"/>
            <a:gd name="adj4" fmla="val 12575511"/>
            <a:gd name="adj5" fmla="val 243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1A5-FD8C-0C48-B17F-8E3AB22BDCDE}">
      <dsp:nvSpPr>
        <dsp:cNvPr id="0" name=""/>
        <dsp:cNvSpPr/>
      </dsp:nvSpPr>
      <dsp:spPr>
        <a:xfrm>
          <a:off x="2645832" y="1329830"/>
          <a:ext cx="1622310" cy="645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Flow Shares</a:t>
          </a:r>
        </a:p>
      </dsp:txBody>
      <dsp:txXfrm>
        <a:off x="2664727" y="1348725"/>
        <a:ext cx="1584520" cy="607349"/>
      </dsp:txXfrm>
    </dsp:sp>
    <dsp:sp modelId="{6DC80C7D-9ACB-4646-B0ED-819B5D4A8CCD}">
      <dsp:nvSpPr>
        <dsp:cNvPr id="0" name=""/>
        <dsp:cNvSpPr/>
      </dsp:nvSpPr>
      <dsp:spPr>
        <a:xfrm>
          <a:off x="4475978" y="1652400"/>
          <a:ext cx="1825098" cy="1505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10,000 draws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One observed choice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random choices</a:t>
          </a:r>
        </a:p>
      </dsp:txBody>
      <dsp:txXfrm>
        <a:off x="4510620" y="1687042"/>
        <a:ext cx="1755814" cy="1113471"/>
      </dsp:txXfrm>
    </dsp:sp>
    <dsp:sp modelId="{7E378731-1D78-6648-9492-9F35428E70A9}">
      <dsp:nvSpPr>
        <dsp:cNvPr id="0" name=""/>
        <dsp:cNvSpPr/>
      </dsp:nvSpPr>
      <dsp:spPr>
        <a:xfrm>
          <a:off x="4881556" y="2835155"/>
          <a:ext cx="1622310" cy="645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Synthetic Choice Data</a:t>
          </a:r>
        </a:p>
      </dsp:txBody>
      <dsp:txXfrm>
        <a:off x="4900451" y="2854050"/>
        <a:ext cx="1584520" cy="60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7557B-EE48-764F-B423-40B6435142B1}">
      <dsp:nvSpPr>
        <dsp:cNvPr id="0" name=""/>
        <dsp:cNvSpPr/>
      </dsp:nvSpPr>
      <dsp:spPr>
        <a:xfrm>
          <a:off x="3430981" y="2707385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above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4049019" y="3053888"/>
        <a:ext cx="1320811" cy="899574"/>
      </dsp:txXfrm>
    </dsp:sp>
    <dsp:sp modelId="{1B4CAF90-91BF-C646-9832-E04F26BB62F4}">
      <dsp:nvSpPr>
        <dsp:cNvPr id="0" name=""/>
        <dsp:cNvSpPr/>
      </dsp:nvSpPr>
      <dsp:spPr>
        <a:xfrm>
          <a:off x="221932" y="2707385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1247"/>
              <a:satOff val="-4901"/>
              <a:lumOff val="214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below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249919" y="3053888"/>
        <a:ext cx="1320811" cy="899574"/>
      </dsp:txXfrm>
    </dsp:sp>
    <dsp:sp modelId="{E91CAB28-E56B-6D42-940D-85D1C4C7530C}">
      <dsp:nvSpPr>
        <dsp:cNvPr id="0" name=""/>
        <dsp:cNvSpPr/>
      </dsp:nvSpPr>
      <dsp:spPr>
        <a:xfrm>
          <a:off x="3430981" y="0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1247"/>
              <a:satOff val="-4901"/>
              <a:lumOff val="214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above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4049019" y="27987"/>
        <a:ext cx="1320811" cy="899574"/>
      </dsp:txXfrm>
    </dsp:sp>
    <dsp:sp modelId="{6C1FC098-E773-FE42-AACA-1D9181E90ED3}">
      <dsp:nvSpPr>
        <dsp:cNvPr id="0" name=""/>
        <dsp:cNvSpPr/>
      </dsp:nvSpPr>
      <dsp:spPr>
        <a:xfrm>
          <a:off x="221932" y="0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below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249919" y="27987"/>
        <a:ext cx="1320811" cy="899574"/>
      </dsp:txXfrm>
    </dsp:sp>
    <dsp:sp modelId="{E2AB6498-3D56-9C4A-B0C4-4693EE5B5766}">
      <dsp:nvSpPr>
        <dsp:cNvPr id="0" name=""/>
        <dsp:cNvSpPr/>
      </dsp:nvSpPr>
      <dsp:spPr>
        <a:xfrm>
          <a:off x="1046092" y="226942"/>
          <a:ext cx="1723967" cy="1723967"/>
        </a:xfrm>
        <a:prstGeom prst="pieWedg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9,510</a:t>
          </a:r>
        </a:p>
      </dsp:txBody>
      <dsp:txXfrm>
        <a:off x="1551030" y="731880"/>
        <a:ext cx="1219029" cy="1219029"/>
      </dsp:txXfrm>
    </dsp:sp>
    <dsp:sp modelId="{6056562A-80E3-8146-82EC-BB8B70C80035}">
      <dsp:nvSpPr>
        <dsp:cNvPr id="0" name=""/>
        <dsp:cNvSpPr/>
      </dsp:nvSpPr>
      <dsp:spPr>
        <a:xfrm rot="5400000">
          <a:off x="2849689" y="226942"/>
          <a:ext cx="1723967" cy="1723967"/>
        </a:xfrm>
        <a:prstGeom prst="pieWedge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16,597</a:t>
          </a:r>
        </a:p>
      </dsp:txBody>
      <dsp:txXfrm rot="-5400000">
        <a:off x="2849689" y="731880"/>
        <a:ext cx="1219029" cy="1219029"/>
      </dsp:txXfrm>
    </dsp:sp>
    <dsp:sp modelId="{88C0ED1F-570F-3847-BD99-042FB0F3D0FF}">
      <dsp:nvSpPr>
        <dsp:cNvPr id="0" name=""/>
        <dsp:cNvSpPr/>
      </dsp:nvSpPr>
      <dsp:spPr>
        <a:xfrm rot="10800000">
          <a:off x="2849689" y="2030539"/>
          <a:ext cx="1723967" cy="1723967"/>
        </a:xfrm>
        <a:prstGeom prst="pieWedge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121,952</a:t>
          </a:r>
        </a:p>
      </dsp:txBody>
      <dsp:txXfrm rot="10800000">
        <a:off x="2849689" y="2030539"/>
        <a:ext cx="1219029" cy="1219029"/>
      </dsp:txXfrm>
    </dsp:sp>
    <dsp:sp modelId="{1242B08B-BE58-C349-9701-0554788A7FC3}">
      <dsp:nvSpPr>
        <dsp:cNvPr id="0" name=""/>
        <dsp:cNvSpPr/>
      </dsp:nvSpPr>
      <dsp:spPr>
        <a:xfrm rot="16200000">
          <a:off x="1046092" y="2030539"/>
          <a:ext cx="1723967" cy="1723967"/>
        </a:xfrm>
        <a:prstGeom prst="pieWedge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8,422</a:t>
          </a:r>
        </a:p>
      </dsp:txBody>
      <dsp:txXfrm rot="5400000">
        <a:off x="1551030" y="2030539"/>
        <a:ext cx="1219029" cy="1219029"/>
      </dsp:txXfrm>
    </dsp:sp>
    <dsp:sp modelId="{E0F96A6A-0E32-DA48-8286-EE3CEF0B7733}">
      <dsp:nvSpPr>
        <dsp:cNvPr id="0" name=""/>
        <dsp:cNvSpPr/>
      </dsp:nvSpPr>
      <dsp:spPr>
        <a:xfrm>
          <a:off x="2512261" y="1632394"/>
          <a:ext cx="595226" cy="51758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BB4E0-A2AA-C04C-8815-A846B5F15BC3}">
      <dsp:nvSpPr>
        <dsp:cNvPr id="0" name=""/>
        <dsp:cNvSpPr/>
      </dsp:nvSpPr>
      <dsp:spPr>
        <a:xfrm rot="10800000">
          <a:off x="2512261" y="1831467"/>
          <a:ext cx="595226" cy="51758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57557B-EE48-764F-B423-40B6435142B1}">
      <dsp:nvSpPr>
        <dsp:cNvPr id="0" name=""/>
        <dsp:cNvSpPr/>
      </dsp:nvSpPr>
      <dsp:spPr>
        <a:xfrm>
          <a:off x="3430981" y="2707385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above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4049019" y="3053888"/>
        <a:ext cx="1320811" cy="899574"/>
      </dsp:txXfrm>
    </dsp:sp>
    <dsp:sp modelId="{1B4CAF90-91BF-C646-9832-E04F26BB62F4}">
      <dsp:nvSpPr>
        <dsp:cNvPr id="0" name=""/>
        <dsp:cNvSpPr/>
      </dsp:nvSpPr>
      <dsp:spPr>
        <a:xfrm>
          <a:off x="221932" y="2707385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1247"/>
              <a:satOff val="-4901"/>
              <a:lumOff val="214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below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249919" y="3053888"/>
        <a:ext cx="1320811" cy="899574"/>
      </dsp:txXfrm>
    </dsp:sp>
    <dsp:sp modelId="{E91CAB28-E56B-6D42-940D-85D1C4C7530C}">
      <dsp:nvSpPr>
        <dsp:cNvPr id="0" name=""/>
        <dsp:cNvSpPr/>
      </dsp:nvSpPr>
      <dsp:spPr>
        <a:xfrm>
          <a:off x="3430981" y="0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01247"/>
              <a:satOff val="-4901"/>
              <a:lumOff val="214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above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4049019" y="27987"/>
        <a:ext cx="1320811" cy="899574"/>
      </dsp:txXfrm>
    </dsp:sp>
    <dsp:sp modelId="{6C1FC098-E773-FE42-AACA-1D9181E90ED3}">
      <dsp:nvSpPr>
        <dsp:cNvPr id="0" name=""/>
        <dsp:cNvSpPr/>
      </dsp:nvSpPr>
      <dsp:spPr>
        <a:xfrm>
          <a:off x="221932" y="0"/>
          <a:ext cx="1966836" cy="12740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outside buffer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below mean </a:t>
          </a:r>
          <a:r>
            <a:rPr lang="en-US" sz="1400" kern="1200" dirty="0" err="1"/>
            <a:t>logsum</a:t>
          </a:r>
          <a:endParaRPr lang="en-US" sz="1400" kern="1200" dirty="0"/>
        </a:p>
      </dsp:txBody>
      <dsp:txXfrm>
        <a:off x="249919" y="27987"/>
        <a:ext cx="1320811" cy="899574"/>
      </dsp:txXfrm>
    </dsp:sp>
    <dsp:sp modelId="{E2AB6498-3D56-9C4A-B0C4-4693EE5B5766}">
      <dsp:nvSpPr>
        <dsp:cNvPr id="0" name=""/>
        <dsp:cNvSpPr/>
      </dsp:nvSpPr>
      <dsp:spPr>
        <a:xfrm>
          <a:off x="1046092" y="226942"/>
          <a:ext cx="1723967" cy="1723967"/>
        </a:xfrm>
        <a:prstGeom prst="pieWedg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831</a:t>
          </a:r>
        </a:p>
      </dsp:txBody>
      <dsp:txXfrm>
        <a:off x="1551030" y="731880"/>
        <a:ext cx="1219029" cy="1219029"/>
      </dsp:txXfrm>
    </dsp:sp>
    <dsp:sp modelId="{6056562A-80E3-8146-82EC-BB8B70C80035}">
      <dsp:nvSpPr>
        <dsp:cNvPr id="0" name=""/>
        <dsp:cNvSpPr/>
      </dsp:nvSpPr>
      <dsp:spPr>
        <a:xfrm rot="5400000">
          <a:off x="2849689" y="226942"/>
          <a:ext cx="1723967" cy="1723967"/>
        </a:xfrm>
        <a:prstGeom prst="pieWedge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1,554</a:t>
          </a:r>
        </a:p>
      </dsp:txBody>
      <dsp:txXfrm rot="-5400000">
        <a:off x="2849689" y="731880"/>
        <a:ext cx="1219029" cy="1219029"/>
      </dsp:txXfrm>
    </dsp:sp>
    <dsp:sp modelId="{88C0ED1F-570F-3847-BD99-042FB0F3D0FF}">
      <dsp:nvSpPr>
        <dsp:cNvPr id="0" name=""/>
        <dsp:cNvSpPr/>
      </dsp:nvSpPr>
      <dsp:spPr>
        <a:xfrm rot="10800000">
          <a:off x="2849689" y="2030539"/>
          <a:ext cx="1723967" cy="1723967"/>
        </a:xfrm>
        <a:prstGeom prst="pieWedge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24,057</a:t>
          </a:r>
        </a:p>
      </dsp:txBody>
      <dsp:txXfrm rot="10800000">
        <a:off x="2849689" y="2030539"/>
        <a:ext cx="1219029" cy="1219029"/>
      </dsp:txXfrm>
    </dsp:sp>
    <dsp:sp modelId="{1242B08B-BE58-C349-9701-0554788A7FC3}">
      <dsp:nvSpPr>
        <dsp:cNvPr id="0" name=""/>
        <dsp:cNvSpPr/>
      </dsp:nvSpPr>
      <dsp:spPr>
        <a:xfrm rot="16200000">
          <a:off x="1046092" y="2030539"/>
          <a:ext cx="1723967" cy="1723967"/>
        </a:xfrm>
        <a:prstGeom prst="pieWedge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802</a:t>
          </a:r>
        </a:p>
      </dsp:txBody>
      <dsp:txXfrm rot="5400000">
        <a:off x="1551030" y="2030539"/>
        <a:ext cx="1219029" cy="1219029"/>
      </dsp:txXfrm>
    </dsp:sp>
    <dsp:sp modelId="{E0F96A6A-0E32-DA48-8286-EE3CEF0B7733}">
      <dsp:nvSpPr>
        <dsp:cNvPr id="0" name=""/>
        <dsp:cNvSpPr/>
      </dsp:nvSpPr>
      <dsp:spPr>
        <a:xfrm>
          <a:off x="2512261" y="1632394"/>
          <a:ext cx="595226" cy="51758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BB4E0-A2AA-C04C-8815-A846B5F15BC3}">
      <dsp:nvSpPr>
        <dsp:cNvPr id="0" name=""/>
        <dsp:cNvSpPr/>
      </dsp:nvSpPr>
      <dsp:spPr>
        <a:xfrm rot="10800000">
          <a:off x="2512261" y="1831467"/>
          <a:ext cx="595226" cy="517588"/>
        </a:xfrm>
        <a:prstGeom prst="circular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32BDB-4D40-1F49-B166-D1BA86CC09C0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85323-C550-C648-B4B7-90CEB4D09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9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85323-C550-C648-B4B7-90CEB4D09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37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85323-C550-C648-B4B7-90CEB4D09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85323-C550-C648-B4B7-90CEB4D09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8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85323-C550-C648-B4B7-90CEB4D093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2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2CA28-0B40-4344-84B3-A97FE6E56112}"/>
              </a:ext>
            </a:extLst>
          </p:cNvPr>
          <p:cNvSpPr/>
          <p:nvPr userDrawn="1"/>
        </p:nvSpPr>
        <p:spPr>
          <a:xfrm>
            <a:off x="2345635" y="0"/>
            <a:ext cx="9846365" cy="5077308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EA4E8-5182-334B-A00C-4A130C7D2672}"/>
              </a:ext>
            </a:extLst>
          </p:cNvPr>
          <p:cNvSpPr/>
          <p:nvPr userDrawn="1"/>
        </p:nvSpPr>
        <p:spPr>
          <a:xfrm>
            <a:off x="0" y="5206570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038DB8-AB95-A84B-B76F-6D0650BAEB41}"/>
              </a:ext>
            </a:extLst>
          </p:cNvPr>
          <p:cNvSpPr/>
          <p:nvPr userDrawn="1"/>
        </p:nvSpPr>
        <p:spPr>
          <a:xfrm>
            <a:off x="0" y="3431388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C14E0-E583-434A-A98F-19201658A367}"/>
              </a:ext>
            </a:extLst>
          </p:cNvPr>
          <p:cNvSpPr/>
          <p:nvPr userDrawn="1"/>
        </p:nvSpPr>
        <p:spPr>
          <a:xfrm>
            <a:off x="2345635" y="5206570"/>
            <a:ext cx="2194560" cy="1645920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D2997-F752-6F46-8BF7-70504FEEF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2" y="2604051"/>
            <a:ext cx="9332845" cy="179884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4483A-9D6E-644A-941D-FB35E6DF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4112" y="4494972"/>
            <a:ext cx="9332845" cy="58233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12BA8-74F1-0A4B-861F-54342D088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4114" y="5616930"/>
            <a:ext cx="6220206" cy="8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5620230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B0AD83-A817-2846-82B7-DFE19247E7B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14474" y="1741118"/>
            <a:ext cx="5620230" cy="4809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5A509-4D44-D04C-B680-C3B9389F4C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ottom logo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C1AAD-666A-A24A-B8B6-504EEC63DD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4674" y="62372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29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 bottom logo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DA72A-834B-DA48-8F7B-89CB1D1C6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64674" y="62372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79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 bottom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C7BA5-6079-6B40-B214-8B1BB43E7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7232" y="6158706"/>
            <a:ext cx="3273552" cy="4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op logo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4CFA3-5C76-4944-86B9-8DCA321E2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0394" y="74178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5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 top logo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CFE44-70CD-5B40-A452-A18DDA9A51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10394" y="36576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5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 top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A4982-896F-4E43-89B5-CE2943846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38944" y="105378"/>
            <a:ext cx="3273552" cy="4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86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2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947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Blank">
    <p:bg>
      <p:bgPr>
        <a:solidFill>
          <a:srgbClr val="0055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734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00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2CA28-0B40-4344-84B3-A97FE6E56112}"/>
              </a:ext>
            </a:extLst>
          </p:cNvPr>
          <p:cNvSpPr/>
          <p:nvPr userDrawn="1"/>
        </p:nvSpPr>
        <p:spPr>
          <a:xfrm>
            <a:off x="2345635" y="0"/>
            <a:ext cx="9846365" cy="5077308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EA4E8-5182-334B-A00C-4A130C7D2672}"/>
              </a:ext>
            </a:extLst>
          </p:cNvPr>
          <p:cNvSpPr/>
          <p:nvPr userDrawn="1"/>
        </p:nvSpPr>
        <p:spPr>
          <a:xfrm>
            <a:off x="0" y="5206570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038DB8-AB95-A84B-B76F-6D0650BAEB41}"/>
              </a:ext>
            </a:extLst>
          </p:cNvPr>
          <p:cNvSpPr/>
          <p:nvPr userDrawn="1"/>
        </p:nvSpPr>
        <p:spPr>
          <a:xfrm>
            <a:off x="0" y="3431388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C14E0-E583-434A-A98F-19201658A367}"/>
              </a:ext>
            </a:extLst>
          </p:cNvPr>
          <p:cNvSpPr/>
          <p:nvPr userDrawn="1"/>
        </p:nvSpPr>
        <p:spPr>
          <a:xfrm>
            <a:off x="2345635" y="5206570"/>
            <a:ext cx="2194560" cy="1645920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D2997-F752-6F46-8BF7-70504FEEF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2" y="2604051"/>
            <a:ext cx="9332845" cy="179884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4483A-9D6E-644A-941D-FB35E6DF52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4112" y="4494972"/>
            <a:ext cx="9332845" cy="58233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664EA-ED1B-754E-A750-4B9E41E24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4114" y="5616930"/>
            <a:ext cx="6220206" cy="8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12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712E-63D2-1243-A360-EFF4892D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C45F7-48FE-8846-966A-1BAE1263E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2339C-2B17-C346-B08C-0CFD53B77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2839F-622B-9544-BD3A-478663B3AB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DE292-CDD1-B041-8EA9-5F43253D6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EAE59E-ED6E-DE4B-B1F8-AB55092E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85E17-86ED-0D40-AF14-8ABEED465692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0B197-33E4-2246-A278-75A59E27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6C70B4-B134-EC4E-951E-70A50248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F97F5-D59E-4E46-AC87-F920D880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6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9B3A1-2D0E-B04A-87FF-2B1B6FD9F535}"/>
              </a:ext>
            </a:extLst>
          </p:cNvPr>
          <p:cNvSpPr/>
          <p:nvPr userDrawn="1"/>
        </p:nvSpPr>
        <p:spPr>
          <a:xfrm>
            <a:off x="1" y="0"/>
            <a:ext cx="12192000" cy="5077308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98E3D-A43B-ED4C-BA75-905F911A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038"/>
            <a:ext cx="12191998" cy="1325563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2B20-5042-E842-B37F-1AA25CB8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0539"/>
            <a:ext cx="12191998" cy="1325564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32DFA2-8231-2A46-9DB1-9F116BE8F2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4114" y="5616930"/>
            <a:ext cx="6220206" cy="8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29B3A1-2D0E-B04A-87FF-2B1B6FD9F535}"/>
              </a:ext>
            </a:extLst>
          </p:cNvPr>
          <p:cNvSpPr/>
          <p:nvPr userDrawn="1"/>
        </p:nvSpPr>
        <p:spPr>
          <a:xfrm>
            <a:off x="1" y="0"/>
            <a:ext cx="12192000" cy="5077308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98E3D-A43B-ED4C-BA75-905F911A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038"/>
            <a:ext cx="12191998" cy="1325563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2B20-5042-E842-B37F-1AA25CB8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60539"/>
            <a:ext cx="12191998" cy="1325564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5FB0B-EAF0-3245-BF56-EC5605DA2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4114" y="5616930"/>
            <a:ext cx="6220206" cy="8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6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-11163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4" y="1746018"/>
            <a:ext cx="1143730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4" y="2569930"/>
            <a:ext cx="11437307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6431F-AFF1-3B43-9098-020E4C246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5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494FEE-A3DA-1E49-B0C6-E076423032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501025-5EC7-0641-94BC-12EFAEFBD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5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C7D4920-213D-2B42-8EA7-1BEF3A935A9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14474" y="1746018"/>
            <a:ext cx="56202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D5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EB0AD83-A817-2846-82B7-DFE19247E7B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14474" y="2569930"/>
            <a:ext cx="5620230" cy="3981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C85836-500C-9943-8C78-06603551C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4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11437306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9F790-2AEE-EF45-888E-D728545C5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6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46D3FD-BAC1-BA4C-8BC4-1D055C4D71F4}"/>
              </a:ext>
            </a:extLst>
          </p:cNvPr>
          <p:cNvSpPr/>
          <p:nvPr userDrawn="1"/>
        </p:nvSpPr>
        <p:spPr>
          <a:xfrm>
            <a:off x="0" y="0"/>
            <a:ext cx="2206487" cy="636104"/>
          </a:xfrm>
          <a:prstGeom prst="rect">
            <a:avLst/>
          </a:prstGeom>
          <a:solidFill>
            <a:srgbClr val="0055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92878D-716F-D74C-8128-D9EC8EE1DED2}"/>
              </a:ext>
            </a:extLst>
          </p:cNvPr>
          <p:cNvSpPr/>
          <p:nvPr userDrawn="1"/>
        </p:nvSpPr>
        <p:spPr>
          <a:xfrm>
            <a:off x="2345635" y="1"/>
            <a:ext cx="9846365" cy="636104"/>
          </a:xfrm>
          <a:prstGeom prst="rect">
            <a:avLst/>
          </a:prstGeom>
          <a:solidFill>
            <a:srgbClr val="002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F0C898-7550-C14C-AE64-44ABA07B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6" y="951978"/>
            <a:ext cx="11437307" cy="636104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0055B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C39F247-341B-7E44-A4F0-B4AABED8F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5" y="1741118"/>
            <a:ext cx="5620230" cy="480999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125B9-BA25-A74F-B226-9563B240AE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5258" y="65034"/>
            <a:ext cx="3056382" cy="4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5F403-461D-8D4A-8483-74C81599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0F009-D6CD-E646-ADB1-F2494216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93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0" r:id="rId3"/>
    <p:sldLayoutId id="2147483664" r:id="rId4"/>
    <p:sldLayoutId id="2147483651" r:id="rId5"/>
    <p:sldLayoutId id="2147483669" r:id="rId6"/>
    <p:sldLayoutId id="2147483660" r:id="rId7"/>
    <p:sldLayoutId id="2147483661" r:id="rId8"/>
    <p:sldLayoutId id="2147483670" r:id="rId9"/>
    <p:sldLayoutId id="2147483662" r:id="rId10"/>
    <p:sldLayoutId id="2147483655" r:id="rId11"/>
    <p:sldLayoutId id="2147483663" r:id="rId12"/>
    <p:sldLayoutId id="2147483671" r:id="rId13"/>
    <p:sldLayoutId id="2147483665" r:id="rId14"/>
    <p:sldLayoutId id="2147483666" r:id="rId15"/>
    <p:sldLayoutId id="2147483672" r:id="rId16"/>
    <p:sldLayoutId id="2147483667" r:id="rId17"/>
    <p:sldLayoutId id="2147483668" r:id="rId18"/>
    <p:sldLayoutId id="2147483673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E84D76-DF2F-294B-AC7F-C74F948EAAF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8722"/>
          <a:stretch/>
        </p:blipFill>
        <p:spPr>
          <a:xfrm>
            <a:off x="0" y="3429000"/>
            <a:ext cx="2196059" cy="1651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5196239-65A2-2E4B-9A08-4E2091E45B6F}"/>
              </a:ext>
            </a:extLst>
          </p:cNvPr>
          <p:cNvSpPr txBox="1">
            <a:spLocks/>
          </p:cNvSpPr>
          <p:nvPr/>
        </p:nvSpPr>
        <p:spPr>
          <a:xfrm>
            <a:off x="2930499" y="2952520"/>
            <a:ext cx="8122400" cy="2094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/>
              <a:t>Gregory Macfarlane, PhD PE</a:t>
            </a:r>
          </a:p>
          <a:p>
            <a:pPr algn="l"/>
            <a:r>
              <a:rPr lang="en-US" sz="3000" dirty="0"/>
              <a:t>Emma Stucki</a:t>
            </a:r>
          </a:p>
          <a:p>
            <a:pPr algn="l"/>
            <a:r>
              <a:rPr lang="en-US" sz="3000" dirty="0"/>
              <a:t>Michael Copley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07F9F4-11CF-4F46-BD9B-E74E46724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111" y="187838"/>
            <a:ext cx="9332845" cy="2500278"/>
          </a:xfrm>
        </p:spPr>
        <p:txBody>
          <a:bodyPr>
            <a:normAutofit fontScale="90000"/>
          </a:bodyPr>
          <a:lstStyle/>
          <a:p>
            <a:pPr algn="l"/>
            <a:r>
              <a:rPr lang="en-US" sz="5300" b="0" dirty="0"/>
              <a:t>Utility-Based Accessibility to Community Resources</a:t>
            </a:r>
            <a:r>
              <a:rPr lang="en-US" b="0" dirty="0"/>
              <a:t>: </a:t>
            </a:r>
            <a:br>
              <a:rPr lang="en-US" b="0" dirty="0"/>
            </a:br>
            <a:r>
              <a:rPr lang="en-US" sz="4400" b="0" dirty="0"/>
              <a:t>An Application of Location-Based Services Data</a:t>
            </a:r>
            <a:endParaRPr lang="en-US" sz="4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F3373B-D137-D24F-9C51-9C3CB70AB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r="6329"/>
          <a:stretch/>
        </p:blipFill>
        <p:spPr bwMode="auto">
          <a:xfrm>
            <a:off x="0" y="5205260"/>
            <a:ext cx="219456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63598-49F8-1244-95A0-67DFA041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578" y="5213480"/>
            <a:ext cx="2194560" cy="164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7E3A3-1D6A-6040-9D92-A1DE698A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in Utah County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680A99-B76A-EC43-AA06-616F22E313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Attributes from with OpenStreetMap</a:t>
            </a:r>
          </a:p>
          <a:p>
            <a:pPr lvl="1"/>
            <a:r>
              <a:rPr lang="en-US" dirty="0"/>
              <a:t>Parks: satellite and in-person validation</a:t>
            </a:r>
          </a:p>
          <a:p>
            <a:pPr lvl="1"/>
            <a:r>
              <a:rPr lang="en-US" dirty="0"/>
              <a:t>Grocery stores: NEMS-S data collection</a:t>
            </a:r>
          </a:p>
          <a:p>
            <a:pPr lvl="1"/>
            <a:r>
              <a:rPr lang="en-US" dirty="0"/>
              <a:t>Libraries: websites and in-person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AEF8C3-88AD-7149-B3D9-1C1398A596A4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6194426" y="838377"/>
            <a:ext cx="5625021" cy="58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396A-B321-8044-A39F-F27AABEF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34FB-A229-AF47-9F77-C7D220E1D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44" y="1741118"/>
            <a:ext cx="11437307" cy="4809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From population-weighted block group centroid to resource (point or boundary)</a:t>
            </a:r>
          </a:p>
          <a:p>
            <a:r>
              <a:rPr lang="en-US" dirty="0"/>
              <a:t>Auto</a:t>
            </a:r>
          </a:p>
          <a:p>
            <a:r>
              <a:rPr lang="en-US" dirty="0"/>
              <a:t>Transit (including wait and transfer)</a:t>
            </a:r>
          </a:p>
          <a:p>
            <a:r>
              <a:rPr lang="en-US" dirty="0"/>
              <a:t>Walk</a:t>
            </a:r>
          </a:p>
          <a:p>
            <a:r>
              <a:rPr lang="en-US" dirty="0"/>
              <a:t>Mode choice </a:t>
            </a:r>
            <a:r>
              <a:rPr lang="en-US" dirty="0" err="1"/>
              <a:t>logsum</a:t>
            </a:r>
            <a:r>
              <a:rPr lang="en-US" dirty="0"/>
              <a:t> (multimodal impedance)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C1F9-4D43-4242-9E02-45872E3E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" y="4869870"/>
            <a:ext cx="10656711" cy="12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0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A7B97D-1070-A344-BAF6-4EC1385A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526F81-CA92-214D-8B8B-E89893074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8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76EA4-E1BE-314B-BD2A-3EA083B0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64" y="371122"/>
            <a:ext cx="8782672" cy="63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82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8AF71-EED4-7D44-861E-0AAD6E5E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755"/>
            <a:ext cx="6101310" cy="5901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22150-0D69-3347-94EA-3D12E3BC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95" y="273755"/>
            <a:ext cx="5246606" cy="54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5F0D40-4863-0F4A-9B05-8BAECAD3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5-minute Buffer vs </a:t>
            </a:r>
            <a:r>
              <a:rPr lang="en-US" dirty="0" err="1"/>
              <a:t>Logsum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214DC-6A20-694B-8FC2-70DA9E3782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4530" y="1741488"/>
            <a:ext cx="984294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6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D83DEC-D687-B241-AFF2-69191205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 vs </a:t>
            </a:r>
            <a:r>
              <a:rPr lang="en-US" dirty="0" err="1"/>
              <a:t>Logsum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2FF677-5BDC-3649-89CB-A08DF2E45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17799" y="1767304"/>
            <a:ext cx="7159980" cy="4942287"/>
          </a:xfrm>
        </p:spPr>
      </p:pic>
    </p:spTree>
    <p:extLst>
      <p:ext uri="{BB962C8B-B14F-4D97-AF65-F5344CB8AC3E}">
        <p14:creationId xmlns:p14="http://schemas.microsoft.com/office/powerpoint/2010/main" val="123013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127-6D90-E64C-8130-881FA2B8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Equity implications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1F8AB7-F05A-E548-9636-B2B1061E8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345" y="1746018"/>
            <a:ext cx="5620230" cy="3940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Households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CD9677B-6EED-CB4A-825E-755AE5A57D0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6090832"/>
              </p:ext>
            </p:extLst>
          </p:nvPr>
        </p:nvGraphicFramePr>
        <p:xfrm>
          <a:off x="377825" y="2570163"/>
          <a:ext cx="5619750" cy="398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386D3D-5596-134A-B64F-8F494AD8121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14474" y="1746018"/>
            <a:ext cx="5620230" cy="3940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Low-income Households</a:t>
            </a:r>
          </a:p>
        </p:txBody>
      </p:sp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B3C441B-C7B2-704C-9784-A8DF1AB42768}"/>
              </a:ext>
            </a:extLst>
          </p:cNvPr>
          <p:cNvGraphicFramePr>
            <a:graphicFrameLocks noGrp="1"/>
          </p:cNvGraphicFramePr>
          <p:nvPr>
            <p:ph sz="half" idx="11"/>
            <p:extLst>
              <p:ext uri="{D42A27DB-BD31-4B8C-83A1-F6EECF244321}">
                <p14:modId xmlns:p14="http://schemas.microsoft.com/office/powerpoint/2010/main" val="1872928057"/>
              </p:ext>
            </p:extLst>
          </p:nvPr>
        </p:nvGraphicFramePr>
        <p:xfrm>
          <a:off x="6215063" y="2570163"/>
          <a:ext cx="5619750" cy="398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2943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7969-F499-5948-91AB-BD9EFD71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/ Future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01794C-6253-F94C-AD49-DDA70152F0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Ongoing discussion about accuracy / fidelity of LBS data</a:t>
            </a:r>
          </a:p>
          <a:p>
            <a:r>
              <a:rPr lang="en-US" dirty="0"/>
              <a:t>Refine choice models</a:t>
            </a:r>
          </a:p>
          <a:p>
            <a:pPr lvl="1"/>
            <a:r>
              <a:rPr lang="en-US" dirty="0"/>
              <a:t>Segment MCLS by income / ethnicity?</a:t>
            </a:r>
          </a:p>
          <a:p>
            <a:pPr lvl="1"/>
            <a:r>
              <a:rPr lang="en-US" dirty="0"/>
              <a:t>Synthetic population?</a:t>
            </a:r>
          </a:p>
          <a:p>
            <a:pPr lvl="1"/>
            <a:r>
              <a:rPr lang="en-US" dirty="0"/>
              <a:t>LOTS of stuff in NEMS-S</a:t>
            </a:r>
          </a:p>
          <a:p>
            <a:r>
              <a:rPr lang="en-US" dirty="0"/>
              <a:t>More detailed equity analysis</a:t>
            </a:r>
          </a:p>
          <a:p>
            <a:pPr lvl="1"/>
            <a:r>
              <a:rPr lang="en-US" dirty="0"/>
              <a:t>What happens in rural / more diverse areas?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6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03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B0F192-3D84-9949-94E5-1ABCFA45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B8F83-28F3-004A-9CC0-742BF4D4366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Access to community resources</a:t>
            </a:r>
          </a:p>
          <a:p>
            <a:r>
              <a:rPr lang="en-US" sz="3600" dirty="0"/>
              <a:t>Methodology</a:t>
            </a:r>
          </a:p>
          <a:p>
            <a:r>
              <a:rPr lang="en-US" sz="3600" dirty="0"/>
              <a:t>Results</a:t>
            </a:r>
          </a:p>
          <a:p>
            <a:pPr lvl="1"/>
            <a:r>
              <a:rPr lang="en-US" sz="3200" dirty="0"/>
              <a:t>Choice Models</a:t>
            </a:r>
          </a:p>
          <a:p>
            <a:pPr lvl="1"/>
            <a:r>
              <a:rPr lang="en-US" sz="3200" dirty="0"/>
              <a:t>Accessibility </a:t>
            </a:r>
          </a:p>
          <a:p>
            <a:r>
              <a:rPr lang="en-US" sz="3600" dirty="0"/>
              <a:t>Future Work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6171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2B99-C179-AC4B-B73C-C8365A7F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Community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CC8FA-A50B-7F4C-BBEA-FA4B04B1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2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C4FA-06C1-2348-86CF-B1431353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Community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6873F8-75CE-4449-A2B3-193F1A3AA9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Lack of consistency in spatial impact findings</a:t>
            </a:r>
          </a:p>
          <a:p>
            <a:pPr lvl="1"/>
            <a:r>
              <a:rPr lang="en-US" dirty="0"/>
              <a:t>Parks access and physical / mental health</a:t>
            </a:r>
          </a:p>
          <a:p>
            <a:pPr lvl="1"/>
            <a:r>
              <a:rPr lang="en-US" dirty="0"/>
              <a:t>Nutrition access and physical health</a:t>
            </a:r>
          </a:p>
          <a:p>
            <a:pPr lvl="1"/>
            <a:r>
              <a:rPr lang="en-US" dirty="0"/>
              <a:t>Libraries and community membership / educational attainment</a:t>
            </a:r>
          </a:p>
          <a:p>
            <a:r>
              <a:rPr lang="en-US" dirty="0"/>
              <a:t>Frustrating inconsistency in spatial definitions</a:t>
            </a:r>
          </a:p>
          <a:p>
            <a:pPr lvl="1"/>
            <a:r>
              <a:rPr lang="en-US" dirty="0"/>
              <a:t>Percent of green space within 5 miles / any park within 10 minute walk, etc.</a:t>
            </a:r>
          </a:p>
          <a:p>
            <a:pPr lvl="1"/>
            <a:r>
              <a:rPr lang="en-US" dirty="0"/>
              <a:t>A “high-quality” grocery store within 1 mile </a:t>
            </a:r>
          </a:p>
        </p:txBody>
      </p:sp>
    </p:spTree>
    <p:extLst>
      <p:ext uri="{BB962C8B-B14F-4D97-AF65-F5344CB8AC3E}">
        <p14:creationId xmlns:p14="http://schemas.microsoft.com/office/powerpoint/2010/main" val="224629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E71D-0AE3-9A4F-9E63-60746ADC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Utility-based Access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F27F-ABFC-6145-896A-1F837B55801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destination choice model </a:t>
                </a:r>
                <a:r>
                  <a:rPr lang="en-US" dirty="0" err="1"/>
                  <a:t>logsum</a:t>
                </a:r>
                <a:r>
                  <a:rPr lang="en-US" dirty="0"/>
                  <a:t> gives a measure of access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utility</a:t>
                </a:r>
                <a:r>
                  <a:rPr lang="en-US" dirty="0"/>
                  <a:t> of destination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Problem: how to get plausible estimates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34F27F-ABFC-6145-896A-1F837B5580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109" t="-24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13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B94B-89EA-9842-AC12-70895BCE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Buffers vs Utility-based Access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E41798-B1F0-6F45-B78C-71E670171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ParkScore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10-minute network walk to any park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E23F6D-8D17-924D-B2DF-77F38A31F93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243" y="2570163"/>
            <a:ext cx="4230914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57E348-84C6-0143-AC06-B8E35BF27AE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Kinnel</a:t>
            </a:r>
            <a:r>
              <a:rPr lang="en-US" dirty="0"/>
              <a:t> et al (2006) </a:t>
            </a:r>
            <a:br>
              <a:rPr lang="en-US" dirty="0"/>
            </a:br>
            <a:r>
              <a:rPr lang="en-US" dirty="0"/>
              <a:t>Park choice utility </a:t>
            </a:r>
            <a:r>
              <a:rPr lang="en-US" dirty="0" err="1"/>
              <a:t>logsums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37F1BC-4BEE-3649-BB90-5291ACF56014}"/>
              </a:ext>
            </a:extLst>
          </p:cNvPr>
          <p:cNvPicPr>
            <a:picLocks noGrp="1" noChangeAspect="1" noChangeArrowheads="1"/>
          </p:cNvPicPr>
          <p:nvPr>
            <p:ph sz="half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81" y="2570163"/>
            <a:ext cx="4230914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53A5-DCB1-AE4D-A605-24702157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4FE1-050A-1A4A-A0E1-9F88C1B20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EEB7D2-92DE-8D47-BF7B-92763F40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4386B-4A1A-F245-9DD8-38BD66596D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Estimate initial destination choice models for multiple community resources</a:t>
            </a:r>
          </a:p>
          <a:p>
            <a:r>
              <a:rPr lang="en-US" dirty="0"/>
              <a:t>Construct a composite utility-base accessibility measure</a:t>
            </a:r>
          </a:p>
          <a:p>
            <a:r>
              <a:rPr lang="en-US" dirty="0"/>
              <a:t>Consider discrepancies between this and a travel-time buffer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0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3692-939C-1E45-B16E-59877EDD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Location-based Services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4F9C61-209C-A74E-BC22-88C9F7D252DE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6994907" y="714199"/>
            <a:ext cx="4819746" cy="6155125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51EF4F9E-94AB-C74D-AB9C-7545CA3DCCA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4572123"/>
              </p:ext>
            </p:extLst>
          </p:nvPr>
        </p:nvGraphicFramePr>
        <p:xfrm>
          <a:off x="377824" y="1741488"/>
          <a:ext cx="6508397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811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38440</TotalTime>
  <Words>400</Words>
  <Application>Microsoft Macintosh PowerPoint</Application>
  <PresentationFormat>Widescreen</PresentationFormat>
  <Paragraphs>98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Corbel</vt:lpstr>
      <vt:lpstr>Office Theme</vt:lpstr>
      <vt:lpstr>Utility-Based Accessibility to Community Resources:  An Application of Location-Based Services Data</vt:lpstr>
      <vt:lpstr>Outline</vt:lpstr>
      <vt:lpstr>Access to Community Resources</vt:lpstr>
      <vt:lpstr>Access to Community Resources</vt:lpstr>
      <vt:lpstr>Utility-based Access</vt:lpstr>
      <vt:lpstr>Buffers vs Utility-based Access</vt:lpstr>
      <vt:lpstr>Methodology</vt:lpstr>
      <vt:lpstr>Objective</vt:lpstr>
      <vt:lpstr>Location-based Services Data</vt:lpstr>
      <vt:lpstr>Resources in Utah County</vt:lpstr>
      <vt:lpstr>Travel Times</vt:lpstr>
      <vt:lpstr>Results</vt:lpstr>
      <vt:lpstr>PowerPoint Presentation</vt:lpstr>
      <vt:lpstr>PowerPoint Presentation</vt:lpstr>
      <vt:lpstr>Grocery 5-minute Buffer vs Logsum</vt:lpstr>
      <vt:lpstr>Travel Time vs Logsum</vt:lpstr>
      <vt:lpstr>Equity implications</vt:lpstr>
      <vt:lpstr>Limitations /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Grotegut</dc:creator>
  <cp:lastModifiedBy>Gregory Macfarlane</cp:lastModifiedBy>
  <cp:revision>468</cp:revision>
  <dcterms:created xsi:type="dcterms:W3CDTF">2018-10-25T15:57:56Z</dcterms:created>
  <dcterms:modified xsi:type="dcterms:W3CDTF">2021-11-11T17:21:26Z</dcterms:modified>
</cp:coreProperties>
</file>